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75" r:id="rId2"/>
    <p:sldId id="261" r:id="rId3"/>
    <p:sldId id="265" r:id="rId4"/>
    <p:sldId id="266" r:id="rId5"/>
    <p:sldId id="268" r:id="rId6"/>
    <p:sldId id="267" r:id="rId7"/>
    <p:sldId id="269" r:id="rId8"/>
    <p:sldId id="270" r:id="rId9"/>
    <p:sldId id="271" r:id="rId10"/>
    <p:sldId id="272" r:id="rId11"/>
    <p:sldId id="273" r:id="rId12"/>
    <p:sldId id="274"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249"/>
    <a:srgbClr val="CAAA79"/>
    <a:srgbClr val="E6D3AC"/>
    <a:srgbClr val="E8D06E"/>
    <a:srgbClr val="C7C5BA"/>
    <a:srgbClr val="EEE0B3"/>
    <a:srgbClr val="B70011"/>
    <a:srgbClr val="BB0012"/>
    <a:srgbClr val="3F3E87"/>
    <a:srgbClr val="2229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9" autoAdjust="0"/>
    <p:restoredTop sz="94947" autoAdjust="0"/>
  </p:normalViewPr>
  <p:slideViewPr>
    <p:cSldViewPr snapToGrid="0" snapToObjects="1">
      <p:cViewPr varScale="1">
        <p:scale>
          <a:sx n="143" d="100"/>
          <a:sy n="143" d="100"/>
        </p:scale>
        <p:origin x="876" y="114"/>
      </p:cViewPr>
      <p:guideLst>
        <p:guide orient="horz" pos="1620"/>
        <p:guide pos="2880"/>
      </p:guideLst>
    </p:cSldViewPr>
  </p:slideViewPr>
  <p:notesTextViewPr>
    <p:cViewPr>
      <p:scale>
        <a:sx n="3" d="2"/>
        <a:sy n="3" d="2"/>
      </p:scale>
      <p:origin x="0" y="0"/>
    </p:cViewPr>
  </p:notesTextViewPr>
  <p:notesViewPr>
    <p:cSldViewPr snapToGrid="0" snapToObjects="1" showGuides="1">
      <p:cViewPr varScale="1">
        <p:scale>
          <a:sx n="62" d="100"/>
          <a:sy n="62" d="100"/>
        </p:scale>
        <p:origin x="3163" y="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9A2A6142-1727-4542-BD88-9BE190880C93}"/>
    <pc:docChg chg="custSel addSld delSld modSld sldOrd">
      <pc:chgData name="Steven Wallace" userId="f455ab06884d4394" providerId="LiveId" clId="{9A2A6142-1727-4542-BD88-9BE190880C93}" dt="2018-03-02T05:58:02.637" v="158" actId="20577"/>
      <pc:docMkLst>
        <pc:docMk/>
      </pc:docMkLst>
      <pc:sldChg chg="modSp modAnim">
        <pc:chgData name="Steven Wallace" userId="f455ab06884d4394" providerId="LiveId" clId="{9A2A6142-1727-4542-BD88-9BE190880C93}" dt="2018-03-02T05:17:55.422" v="112" actId="6559"/>
        <pc:sldMkLst>
          <pc:docMk/>
          <pc:sldMk cId="1405483902" sldId="261"/>
        </pc:sldMkLst>
        <pc:spChg chg="mod">
          <ac:chgData name="Steven Wallace" userId="f455ab06884d4394" providerId="LiveId" clId="{9A2A6142-1727-4542-BD88-9BE190880C93}" dt="2018-03-02T05:17:55.422" v="112" actId="6559"/>
          <ac:spMkLst>
            <pc:docMk/>
            <pc:sldMk cId="1405483902" sldId="261"/>
            <ac:spMk id="5" creationId="{F7C2B3F9-4F5C-44AC-87CA-CD29CC30A640}"/>
          </ac:spMkLst>
        </pc:spChg>
      </pc:sldChg>
      <pc:sldChg chg="modSp modTransition modAnim">
        <pc:chgData name="Steven Wallace" userId="f455ab06884d4394" providerId="LiveId" clId="{9A2A6142-1727-4542-BD88-9BE190880C93}" dt="2018-03-02T05:17:15.029" v="101" actId="113"/>
        <pc:sldMkLst>
          <pc:docMk/>
          <pc:sldMk cId="2808424959" sldId="265"/>
        </pc:sldMkLst>
        <pc:spChg chg="mod">
          <ac:chgData name="Steven Wallace" userId="f455ab06884d4394" providerId="LiveId" clId="{9A2A6142-1727-4542-BD88-9BE190880C93}" dt="2018-03-02T05:17:15.029" v="101" actId="113"/>
          <ac:spMkLst>
            <pc:docMk/>
            <pc:sldMk cId="2808424959" sldId="265"/>
            <ac:spMk id="5" creationId="{F7C2B3F9-4F5C-44AC-87CA-CD29CC30A640}"/>
          </ac:spMkLst>
        </pc:spChg>
      </pc:sldChg>
      <pc:sldChg chg="addSp delSp modSp add ord">
        <pc:chgData name="Steven Wallace" userId="f455ab06884d4394" providerId="LiveId" clId="{9A2A6142-1727-4542-BD88-9BE190880C93}" dt="2018-03-02T05:58:02.637" v="158" actId="20577"/>
        <pc:sldMkLst>
          <pc:docMk/>
          <pc:sldMk cId="261230737" sldId="267"/>
        </pc:sldMkLst>
        <pc:spChg chg="mod">
          <ac:chgData name="Steven Wallace" userId="f455ab06884d4394" providerId="LiveId" clId="{9A2A6142-1727-4542-BD88-9BE190880C93}" dt="2018-03-02T05:58:02.637" v="158" actId="20577"/>
          <ac:spMkLst>
            <pc:docMk/>
            <pc:sldMk cId="261230737" sldId="267"/>
            <ac:spMk id="5" creationId="{F7C2B3F9-4F5C-44AC-87CA-CD29CC30A640}"/>
          </ac:spMkLst>
        </pc:spChg>
        <pc:spChg chg="mod">
          <ac:chgData name="Steven Wallace" userId="f455ab06884d4394" providerId="LiveId" clId="{9A2A6142-1727-4542-BD88-9BE190880C93}" dt="2018-03-02T05:46:01.308" v="156" actId="1076"/>
          <ac:spMkLst>
            <pc:docMk/>
            <pc:sldMk cId="261230737" sldId="267"/>
            <ac:spMk id="8" creationId="{C4B1AFCC-EC0A-4405-B26B-37E8E139FA6E}"/>
          </ac:spMkLst>
        </pc:spChg>
        <pc:picChg chg="del">
          <ac:chgData name="Steven Wallace" userId="f455ab06884d4394" providerId="LiveId" clId="{9A2A6142-1727-4542-BD88-9BE190880C93}" dt="2018-03-02T05:26:45.068" v="117" actId="478"/>
          <ac:picMkLst>
            <pc:docMk/>
            <pc:sldMk cId="261230737" sldId="267"/>
            <ac:picMk id="3" creationId="{E0485723-98A3-4D8D-BFE1-DCF47217BA14}"/>
          </ac:picMkLst>
        </pc:picChg>
        <pc:picChg chg="add mod ord">
          <ac:chgData name="Steven Wallace" userId="f455ab06884d4394" providerId="LiveId" clId="{9A2A6142-1727-4542-BD88-9BE190880C93}" dt="2018-03-02T05:27:02.385" v="119" actId="14100"/>
          <ac:picMkLst>
            <pc:docMk/>
            <pc:sldMk cId="261230737" sldId="267"/>
            <ac:picMk id="4" creationId="{007B60F2-27F9-4373-B297-D8E6284C94D7}"/>
          </ac:picMkLst>
        </pc:picChg>
      </pc:sldChg>
    </pc:docChg>
  </pc:docChgLst>
  <pc:docChgLst>
    <pc:chgData name="Steven Wallace" userId="f455ab06884d4394" providerId="LiveId" clId="{C5F7D2F7-990C-4E48-BE41-895E4BBC76A4}"/>
    <pc:docChg chg="undo custSel addSld delSld modSld sldOrd">
      <pc:chgData name="Steven Wallace" userId="f455ab06884d4394" providerId="LiveId" clId="{C5F7D2F7-990C-4E48-BE41-895E4BBC76A4}" dt="2018-03-03T20:45:16.244" v="1252" actId="2696"/>
      <pc:docMkLst>
        <pc:docMk/>
      </pc:docMkLst>
      <pc:sldChg chg="modTransition">
        <pc:chgData name="Steven Wallace" userId="f455ab06884d4394" providerId="LiveId" clId="{C5F7D2F7-990C-4E48-BE41-895E4BBC76A4}" dt="2018-03-03T03:17:08.481" v="1097" actId="27636"/>
        <pc:sldMkLst>
          <pc:docMk/>
          <pc:sldMk cId="1405483902" sldId="261"/>
        </pc:sldMkLst>
      </pc:sldChg>
      <pc:sldChg chg="modTransition modAnim">
        <pc:chgData name="Steven Wallace" userId="f455ab06884d4394" providerId="LiveId" clId="{C5F7D2F7-990C-4E48-BE41-895E4BBC76A4}" dt="2018-03-03T03:18:27.331" v="1128" actId="27636"/>
        <pc:sldMkLst>
          <pc:docMk/>
          <pc:sldMk cId="2808424959" sldId="265"/>
        </pc:sldMkLst>
      </pc:sldChg>
      <pc:sldChg chg="modTransition">
        <pc:chgData name="Steven Wallace" userId="f455ab06884d4394" providerId="LiveId" clId="{C5F7D2F7-990C-4E48-BE41-895E4BBC76A4}" dt="2018-03-03T03:19:16.808" v="1145" actId="27636"/>
        <pc:sldMkLst>
          <pc:docMk/>
          <pc:sldMk cId="56673148" sldId="266"/>
        </pc:sldMkLst>
      </pc:sldChg>
      <pc:sldChg chg="modAnim">
        <pc:chgData name="Steven Wallace" userId="f455ab06884d4394" providerId="LiveId" clId="{C5F7D2F7-990C-4E48-BE41-895E4BBC76A4}" dt="2018-03-03T01:34:29.190" v="255" actId="27636"/>
        <pc:sldMkLst>
          <pc:docMk/>
          <pc:sldMk cId="261230737" sldId="267"/>
        </pc:sldMkLst>
      </pc:sldChg>
      <pc:sldChg chg="addSp delSp modSp add modTransition delAnim modAnim">
        <pc:chgData name="Steven Wallace" userId="f455ab06884d4394" providerId="LiveId" clId="{C5F7D2F7-990C-4E48-BE41-895E4BBC76A4}" dt="2018-03-03T03:22:44.752" v="1191" actId="27636"/>
        <pc:sldMkLst>
          <pc:docMk/>
          <pc:sldMk cId="3456959121" sldId="268"/>
        </pc:sldMkLst>
        <pc:spChg chg="add mod">
          <ac:chgData name="Steven Wallace" userId="f455ab06884d4394" providerId="LiveId" clId="{C5F7D2F7-990C-4E48-BE41-895E4BBC76A4}" dt="2018-03-03T01:17:52.609" v="106" actId="403"/>
          <ac:spMkLst>
            <pc:docMk/>
            <pc:sldMk cId="3456959121" sldId="268"/>
            <ac:spMk id="2" creationId="{04415F70-FF21-4B97-9048-BF24086424E9}"/>
          </ac:spMkLst>
        </pc:spChg>
        <pc:spChg chg="add mod">
          <ac:chgData name="Steven Wallace" userId="f455ab06884d4394" providerId="LiveId" clId="{C5F7D2F7-990C-4E48-BE41-895E4BBC76A4}" dt="2018-03-03T01:22:59.237" v="228" actId="3062"/>
          <ac:spMkLst>
            <pc:docMk/>
            <pc:sldMk cId="3456959121" sldId="268"/>
            <ac:spMk id="3" creationId="{C3EF8D6C-F39E-46F9-AD1C-26C2AED6FDDD}"/>
          </ac:spMkLst>
        </pc:spChg>
        <pc:spChg chg="mod ord">
          <ac:chgData name="Steven Wallace" userId="f455ab06884d4394" providerId="LiveId" clId="{C5F7D2F7-990C-4E48-BE41-895E4BBC76A4}" dt="2018-03-03T01:14:52.274" v="11" actId="1076"/>
          <ac:spMkLst>
            <pc:docMk/>
            <pc:sldMk cId="3456959121" sldId="268"/>
            <ac:spMk id="5" creationId="{F7C2B3F9-4F5C-44AC-87CA-CD29CC30A640}"/>
          </ac:spMkLst>
        </pc:spChg>
        <pc:spChg chg="del">
          <ac:chgData name="Steven Wallace" userId="f455ab06884d4394" providerId="LiveId" clId="{C5F7D2F7-990C-4E48-BE41-895E4BBC76A4}" dt="2018-03-03T01:14:23.614" v="5" actId="478"/>
          <ac:spMkLst>
            <pc:docMk/>
            <pc:sldMk cId="3456959121" sldId="268"/>
            <ac:spMk id="12" creationId="{A08BC962-1380-42F4-878D-12A013CDA92F}"/>
          </ac:spMkLst>
        </pc:spChg>
      </pc:sldChg>
      <pc:sldChg chg="modSp add modAnim">
        <pc:chgData name="Steven Wallace" userId="f455ab06884d4394" providerId="LiveId" clId="{C5F7D2F7-990C-4E48-BE41-895E4BBC76A4}" dt="2018-03-03T01:42:41.242" v="291" actId="27636"/>
        <pc:sldMkLst>
          <pc:docMk/>
          <pc:sldMk cId="1421417402" sldId="269"/>
        </pc:sldMkLst>
        <pc:spChg chg="mod">
          <ac:chgData name="Steven Wallace" userId="f455ab06884d4394" providerId="LiveId" clId="{C5F7D2F7-990C-4E48-BE41-895E4BBC76A4}" dt="2018-03-03T01:35:35.667" v="261" actId="20577"/>
          <ac:spMkLst>
            <pc:docMk/>
            <pc:sldMk cId="1421417402" sldId="269"/>
            <ac:spMk id="8" creationId="{C4B1AFCC-EC0A-4405-B26B-37E8E139FA6E}"/>
          </ac:spMkLst>
        </pc:spChg>
      </pc:sldChg>
      <pc:sldChg chg="addSp delSp modSp add modAnim">
        <pc:chgData name="Steven Wallace" userId="f455ab06884d4394" providerId="LiveId" clId="{C5F7D2F7-990C-4E48-BE41-895E4BBC76A4}" dt="2018-03-03T03:27:36.802" v="1208" actId="27636"/>
        <pc:sldMkLst>
          <pc:docMk/>
          <pc:sldMk cId="2306916457" sldId="270"/>
        </pc:sldMkLst>
        <pc:spChg chg="add del mod">
          <ac:chgData name="Steven Wallace" userId="f455ab06884d4394" providerId="LiveId" clId="{C5F7D2F7-990C-4E48-BE41-895E4BBC76A4}" dt="2018-03-03T01:40:12.842" v="276" actId="478"/>
          <ac:spMkLst>
            <pc:docMk/>
            <pc:sldMk cId="2306916457" sldId="270"/>
            <ac:spMk id="3" creationId="{70C92ED5-1F58-4C0A-9ACA-BC5AE873C896}"/>
          </ac:spMkLst>
        </pc:spChg>
        <pc:spChg chg="del">
          <ac:chgData name="Steven Wallace" userId="f455ab06884d4394" providerId="LiveId" clId="{C5F7D2F7-990C-4E48-BE41-895E4BBC76A4}" dt="2018-03-03T01:40:07.333" v="275" actId="478"/>
          <ac:spMkLst>
            <pc:docMk/>
            <pc:sldMk cId="2306916457" sldId="270"/>
            <ac:spMk id="5" creationId="{F7C2B3F9-4F5C-44AC-87CA-CD29CC30A640}"/>
          </ac:spMkLst>
        </pc:spChg>
        <pc:spChg chg="add mod">
          <ac:chgData name="Steven Wallace" userId="f455ab06884d4394" providerId="LiveId" clId="{C5F7D2F7-990C-4E48-BE41-895E4BBC76A4}" dt="2018-03-03T02:11:05.083" v="411" actId="947"/>
          <ac:spMkLst>
            <pc:docMk/>
            <pc:sldMk cId="2306916457" sldId="270"/>
            <ac:spMk id="7" creationId="{C3E35FE8-CD76-4C7E-80E6-0AF15FF4850F}"/>
          </ac:spMkLst>
        </pc:spChg>
        <pc:spChg chg="mod">
          <ac:chgData name="Steven Wallace" userId="f455ab06884d4394" providerId="LiveId" clId="{C5F7D2F7-990C-4E48-BE41-895E4BBC76A4}" dt="2018-03-03T01:39:57.227" v="273" actId="20577"/>
          <ac:spMkLst>
            <pc:docMk/>
            <pc:sldMk cId="2306916457" sldId="270"/>
            <ac:spMk id="8" creationId="{C4B1AFCC-EC0A-4405-B26B-37E8E139FA6E}"/>
          </ac:spMkLst>
        </pc:spChg>
        <pc:spChg chg="add mod">
          <ac:chgData name="Steven Wallace" userId="f455ab06884d4394" providerId="LiveId" clId="{C5F7D2F7-990C-4E48-BE41-895E4BBC76A4}" dt="2018-03-03T01:47:15.953" v="346" actId="164"/>
          <ac:spMkLst>
            <pc:docMk/>
            <pc:sldMk cId="2306916457" sldId="270"/>
            <ac:spMk id="9" creationId="{42B508AD-4381-4489-A383-3616BE2421A3}"/>
          </ac:spMkLst>
        </pc:spChg>
        <pc:spChg chg="add mod">
          <ac:chgData name="Steven Wallace" userId="f455ab06884d4394" providerId="LiveId" clId="{C5F7D2F7-990C-4E48-BE41-895E4BBC76A4}" dt="2018-03-03T01:47:15.953" v="346" actId="164"/>
          <ac:spMkLst>
            <pc:docMk/>
            <pc:sldMk cId="2306916457" sldId="270"/>
            <ac:spMk id="10" creationId="{11A8567A-A841-41A6-9006-2E74A4F80730}"/>
          </ac:spMkLst>
        </pc:spChg>
        <pc:spChg chg="add mod">
          <ac:chgData name="Steven Wallace" userId="f455ab06884d4394" providerId="LiveId" clId="{C5F7D2F7-990C-4E48-BE41-895E4BBC76A4}" dt="2018-03-03T03:26:13.087" v="1201" actId="14861"/>
          <ac:spMkLst>
            <pc:docMk/>
            <pc:sldMk cId="2306916457" sldId="270"/>
            <ac:spMk id="12" creationId="{C9071E29-5537-47CA-9D5D-D5C6C6261A4B}"/>
          </ac:spMkLst>
        </pc:spChg>
        <pc:spChg chg="add mod">
          <ac:chgData name="Steven Wallace" userId="f455ab06884d4394" providerId="LiveId" clId="{C5F7D2F7-990C-4E48-BE41-895E4BBC76A4}" dt="2018-03-03T02:02:23.127" v="402" actId="14861"/>
          <ac:spMkLst>
            <pc:docMk/>
            <pc:sldMk cId="2306916457" sldId="270"/>
            <ac:spMk id="25" creationId="{004DD4D7-452B-4E77-B897-3B546E61FFDE}"/>
          </ac:spMkLst>
        </pc:spChg>
        <pc:spChg chg="add mod">
          <ac:chgData name="Steven Wallace" userId="f455ab06884d4394" providerId="LiveId" clId="{C5F7D2F7-990C-4E48-BE41-895E4BBC76A4}" dt="2018-03-03T02:11:20.313" v="412" actId="14100"/>
          <ac:spMkLst>
            <pc:docMk/>
            <pc:sldMk cId="2306916457" sldId="270"/>
            <ac:spMk id="26" creationId="{E22150B3-91DA-430F-82F5-B1EEB0353A2B}"/>
          </ac:spMkLst>
        </pc:spChg>
        <pc:grpChg chg="add mod">
          <ac:chgData name="Steven Wallace" userId="f455ab06884d4394" providerId="LiveId" clId="{C5F7D2F7-990C-4E48-BE41-895E4BBC76A4}" dt="2018-03-03T01:47:15.953" v="346" actId="164"/>
          <ac:grpSpMkLst>
            <pc:docMk/>
            <pc:sldMk cId="2306916457" sldId="270"/>
            <ac:grpSpMk id="11" creationId="{4EF67F3F-ABA3-4954-9B89-5EB453E87013}"/>
          </ac:grpSpMkLst>
        </pc:grpChg>
        <pc:cxnChg chg="add mod">
          <ac:chgData name="Steven Wallace" userId="f455ab06884d4394" providerId="LiveId" clId="{C5F7D2F7-990C-4E48-BE41-895E4BBC76A4}" dt="2018-03-03T01:54:09.511" v="373" actId="14100"/>
          <ac:cxnSpMkLst>
            <pc:docMk/>
            <pc:sldMk cId="2306916457" sldId="270"/>
            <ac:cxnSpMk id="14" creationId="{9A8C51E1-1BB1-49FE-A5C2-4BC9ABBFD739}"/>
          </ac:cxnSpMkLst>
        </pc:cxnChg>
        <pc:cxnChg chg="add mod">
          <ac:chgData name="Steven Wallace" userId="f455ab06884d4394" providerId="LiveId" clId="{C5F7D2F7-990C-4E48-BE41-895E4BBC76A4}" dt="2018-03-03T01:53:55.976" v="370" actId="13822"/>
          <ac:cxnSpMkLst>
            <pc:docMk/>
            <pc:sldMk cId="2306916457" sldId="270"/>
            <ac:cxnSpMk id="15" creationId="{A0207122-2899-449A-8743-B7EF6E290EB6}"/>
          </ac:cxnSpMkLst>
        </pc:cxnChg>
      </pc:sldChg>
      <pc:sldChg chg="addSp delSp modSp add ord delAnim modAnim">
        <pc:chgData name="Steven Wallace" userId="f455ab06884d4394" providerId="LiveId" clId="{C5F7D2F7-990C-4E48-BE41-895E4BBC76A4}" dt="2018-03-03T20:22:31.216" v="1249" actId="27636"/>
        <pc:sldMkLst>
          <pc:docMk/>
          <pc:sldMk cId="700659151" sldId="271"/>
        </pc:sldMkLst>
        <pc:spChg chg="add mod">
          <ac:chgData name="Steven Wallace" userId="f455ab06884d4394" providerId="LiveId" clId="{C5F7D2F7-990C-4E48-BE41-895E4BBC76A4}" dt="2018-03-03T20:22:31.216" v="1249" actId="27636"/>
          <ac:spMkLst>
            <pc:docMk/>
            <pc:sldMk cId="700659151" sldId="271"/>
            <ac:spMk id="3" creationId="{3152EB0A-0227-4FA9-84D8-624A7BB956D0}"/>
          </ac:spMkLst>
        </pc:spChg>
        <pc:spChg chg="del">
          <ac:chgData name="Steven Wallace" userId="f455ab06884d4394" providerId="LiveId" clId="{C5F7D2F7-990C-4E48-BE41-895E4BBC76A4}" dt="2018-03-03T02:22:06.128" v="431" actId="478"/>
          <ac:spMkLst>
            <pc:docMk/>
            <pc:sldMk cId="700659151" sldId="271"/>
            <ac:spMk id="5" creationId="{F7C2B3F9-4F5C-44AC-87CA-CD29CC30A640}"/>
          </ac:spMkLst>
        </pc:spChg>
        <pc:spChg chg="mod">
          <ac:chgData name="Steven Wallace" userId="f455ab06884d4394" providerId="LiveId" clId="{C5F7D2F7-990C-4E48-BE41-895E4BBC76A4}" dt="2018-03-03T02:22:20.263" v="433" actId="313"/>
          <ac:spMkLst>
            <pc:docMk/>
            <pc:sldMk cId="700659151" sldId="271"/>
            <ac:spMk id="6" creationId="{846FED71-DF7B-4D99-A491-1794355AB254}"/>
          </ac:spMkLst>
        </pc:spChg>
        <pc:spChg chg="del">
          <ac:chgData name="Steven Wallace" userId="f455ab06884d4394" providerId="LiveId" clId="{C5F7D2F7-990C-4E48-BE41-895E4BBC76A4}" dt="2018-03-03T02:22:01.713" v="430" actId="478"/>
          <ac:spMkLst>
            <pc:docMk/>
            <pc:sldMk cId="700659151" sldId="271"/>
            <ac:spMk id="8" creationId="{C4B1AFCC-EC0A-4405-B26B-37E8E139FA6E}"/>
          </ac:spMkLst>
        </pc:spChg>
      </pc:sldChg>
      <pc:sldChg chg="addSp delSp modSp add ord delAnim modAnim">
        <pc:chgData name="Steven Wallace" userId="f455ab06884d4394" providerId="LiveId" clId="{C5F7D2F7-990C-4E48-BE41-895E4BBC76A4}" dt="2018-03-03T02:43:55.167" v="692" actId="27636"/>
        <pc:sldMkLst>
          <pc:docMk/>
          <pc:sldMk cId="4093140554" sldId="272"/>
        </pc:sldMkLst>
        <pc:spChg chg="del">
          <ac:chgData name="Steven Wallace" userId="f455ab06884d4394" providerId="LiveId" clId="{C5F7D2F7-990C-4E48-BE41-895E4BBC76A4}" dt="2018-03-03T02:29:29.148" v="665" actId="478"/>
          <ac:spMkLst>
            <pc:docMk/>
            <pc:sldMk cId="4093140554" sldId="272"/>
            <ac:spMk id="12" creationId="{C9071E29-5537-47CA-9D5D-D5C6C6261A4B}"/>
          </ac:spMkLst>
        </pc:spChg>
        <pc:spChg chg="add mod">
          <ac:chgData name="Steven Wallace" userId="f455ab06884d4394" providerId="LiveId" clId="{C5F7D2F7-990C-4E48-BE41-895E4BBC76A4}" dt="2018-03-03T02:38:33.321" v="674" actId="1076"/>
          <ac:spMkLst>
            <pc:docMk/>
            <pc:sldMk cId="4093140554" sldId="272"/>
            <ac:spMk id="16" creationId="{3E1E5133-216F-4C68-BCB7-4777E776B676}"/>
          </ac:spMkLst>
        </pc:spChg>
        <pc:spChg chg="del">
          <ac:chgData name="Steven Wallace" userId="f455ab06884d4394" providerId="LiveId" clId="{C5F7D2F7-990C-4E48-BE41-895E4BBC76A4}" dt="2018-03-03T02:29:31.119" v="666" actId="478"/>
          <ac:spMkLst>
            <pc:docMk/>
            <pc:sldMk cId="4093140554" sldId="272"/>
            <ac:spMk id="25" creationId="{004DD4D7-452B-4E77-B897-3B546E61FFDE}"/>
          </ac:spMkLst>
        </pc:spChg>
        <pc:spChg chg="mod">
          <ac:chgData name="Steven Wallace" userId="f455ab06884d4394" providerId="LiveId" clId="{C5F7D2F7-990C-4E48-BE41-895E4BBC76A4}" dt="2018-03-03T02:29:18.361" v="664" actId="14100"/>
          <ac:spMkLst>
            <pc:docMk/>
            <pc:sldMk cId="4093140554" sldId="272"/>
            <ac:spMk id="26" creationId="{E22150B3-91DA-430F-82F5-B1EEB0353A2B}"/>
          </ac:spMkLst>
        </pc:spChg>
        <pc:grpChg chg="del">
          <ac:chgData name="Steven Wallace" userId="f455ab06884d4394" providerId="LiveId" clId="{C5F7D2F7-990C-4E48-BE41-895E4BBC76A4}" dt="2018-03-03T02:29:35.281" v="669" actId="478"/>
          <ac:grpSpMkLst>
            <pc:docMk/>
            <pc:sldMk cId="4093140554" sldId="272"/>
            <ac:grpSpMk id="11" creationId="{4EF67F3F-ABA3-4954-9B89-5EB453E87013}"/>
          </ac:grpSpMkLst>
        </pc:grpChg>
        <pc:cxnChg chg="del">
          <ac:chgData name="Steven Wallace" userId="f455ab06884d4394" providerId="LiveId" clId="{C5F7D2F7-990C-4E48-BE41-895E4BBC76A4}" dt="2018-03-03T02:29:32.823" v="667" actId="478"/>
          <ac:cxnSpMkLst>
            <pc:docMk/>
            <pc:sldMk cId="4093140554" sldId="272"/>
            <ac:cxnSpMk id="14" creationId="{9A8C51E1-1BB1-49FE-A5C2-4BC9ABBFD739}"/>
          </ac:cxnSpMkLst>
        </pc:cxnChg>
        <pc:cxnChg chg="del">
          <ac:chgData name="Steven Wallace" userId="f455ab06884d4394" providerId="LiveId" clId="{C5F7D2F7-990C-4E48-BE41-895E4BBC76A4}" dt="2018-03-03T02:29:34.017" v="668" actId="478"/>
          <ac:cxnSpMkLst>
            <pc:docMk/>
            <pc:sldMk cId="4093140554" sldId="272"/>
            <ac:cxnSpMk id="15" creationId="{A0207122-2899-449A-8743-B7EF6E290EB6}"/>
          </ac:cxnSpMkLst>
        </pc:cxnChg>
      </pc:sldChg>
      <pc:sldChg chg="addSp delSp modSp add modTransition delAnim modAnim">
        <pc:chgData name="Steven Wallace" userId="f455ab06884d4394" providerId="LiveId" clId="{C5F7D2F7-990C-4E48-BE41-895E4BBC76A4}" dt="2018-03-03T03:03:45.350" v="1030" actId="27636"/>
        <pc:sldMkLst>
          <pc:docMk/>
          <pc:sldMk cId="1478465751" sldId="273"/>
        </pc:sldMkLst>
        <pc:spChg chg="add mod">
          <ac:chgData name="Steven Wallace" userId="f455ab06884d4394" providerId="LiveId" clId="{C5F7D2F7-990C-4E48-BE41-895E4BBC76A4}" dt="2018-03-03T02:53:58.942" v="942" actId="3062"/>
          <ac:spMkLst>
            <pc:docMk/>
            <pc:sldMk cId="1478465751" sldId="273"/>
            <ac:spMk id="2" creationId="{020A5F0E-9101-4299-9F2A-A7F4C6BBBA1B}"/>
          </ac:spMkLst>
        </pc:spChg>
        <pc:spChg chg="add mod">
          <ac:chgData name="Steven Wallace" userId="f455ab06884d4394" providerId="LiveId" clId="{C5F7D2F7-990C-4E48-BE41-895E4BBC76A4}" dt="2018-03-03T03:02:26.074" v="1015" actId="3062"/>
          <ac:spMkLst>
            <pc:docMk/>
            <pc:sldMk cId="1478465751" sldId="273"/>
            <ac:spMk id="3" creationId="{66F1D463-92B0-4C5B-9BC9-A7D17241610A}"/>
          </ac:spMkLst>
        </pc:spChg>
        <pc:spChg chg="mod">
          <ac:chgData name="Steven Wallace" userId="f455ab06884d4394" providerId="LiveId" clId="{C5F7D2F7-990C-4E48-BE41-895E4BBC76A4}" dt="2018-03-03T02:49:34.887" v="710" actId="20577"/>
          <ac:spMkLst>
            <pc:docMk/>
            <pc:sldMk cId="1478465751" sldId="273"/>
            <ac:spMk id="6" creationId="{846FED71-DF7B-4D99-A491-1794355AB254}"/>
          </ac:spMkLst>
        </pc:spChg>
        <pc:spChg chg="mod">
          <ac:chgData name="Steven Wallace" userId="f455ab06884d4394" providerId="LiveId" clId="{C5F7D2F7-990C-4E48-BE41-895E4BBC76A4}" dt="2018-03-03T02:58:57.066" v="976" actId="1076"/>
          <ac:spMkLst>
            <pc:docMk/>
            <pc:sldMk cId="1478465751" sldId="273"/>
            <ac:spMk id="7" creationId="{C3E35FE8-CD76-4C7E-80E6-0AF15FF4850F}"/>
          </ac:spMkLst>
        </pc:spChg>
        <pc:spChg chg="mod">
          <ac:chgData name="Steven Wallace" userId="f455ab06884d4394" providerId="LiveId" clId="{C5F7D2F7-990C-4E48-BE41-895E4BBC76A4}" dt="2018-03-03T02:58:32.582" v="973" actId="27636"/>
          <ac:spMkLst>
            <pc:docMk/>
            <pc:sldMk cId="1478465751" sldId="273"/>
            <ac:spMk id="8" creationId="{C4B1AFCC-EC0A-4405-B26B-37E8E139FA6E}"/>
          </ac:spMkLst>
        </pc:spChg>
        <pc:spChg chg="add mod">
          <ac:chgData name="Steven Wallace" userId="f455ab06884d4394" providerId="LiveId" clId="{C5F7D2F7-990C-4E48-BE41-895E4BBC76A4}" dt="2018-03-03T02:58:52.251" v="975" actId="27636"/>
          <ac:spMkLst>
            <pc:docMk/>
            <pc:sldMk cId="1478465751" sldId="273"/>
            <ac:spMk id="9" creationId="{576B5CA8-CEBF-4D8D-AD83-34CA2B2FC8C2}"/>
          </ac:spMkLst>
        </pc:spChg>
        <pc:spChg chg="del">
          <ac:chgData name="Steven Wallace" userId="f455ab06884d4394" providerId="LiveId" clId="{C5F7D2F7-990C-4E48-BE41-895E4BBC76A4}" dt="2018-03-03T02:49:43.958" v="711" actId="478"/>
          <ac:spMkLst>
            <pc:docMk/>
            <pc:sldMk cId="1478465751" sldId="273"/>
            <ac:spMk id="16" creationId="{3E1E5133-216F-4C68-BCB7-4777E776B676}"/>
          </ac:spMkLst>
        </pc:spChg>
        <pc:spChg chg="del">
          <ac:chgData name="Steven Wallace" userId="f455ab06884d4394" providerId="LiveId" clId="{C5F7D2F7-990C-4E48-BE41-895E4BBC76A4}" dt="2018-03-03T02:49:45.195" v="712" actId="478"/>
          <ac:spMkLst>
            <pc:docMk/>
            <pc:sldMk cId="1478465751" sldId="273"/>
            <ac:spMk id="26" creationId="{E22150B3-91DA-430F-82F5-B1EEB0353A2B}"/>
          </ac:spMkLst>
        </pc:spChg>
        <pc:picChg chg="mod">
          <ac:chgData name="Steven Wallace" userId="f455ab06884d4394" providerId="LiveId" clId="{C5F7D2F7-990C-4E48-BE41-895E4BBC76A4}" dt="2018-03-03T02:55:55.421" v="958" actId="1440"/>
          <ac:picMkLst>
            <pc:docMk/>
            <pc:sldMk cId="1478465751" sldId="273"/>
            <ac:picMk id="4" creationId="{007B60F2-27F9-4373-B297-D8E6284C94D7}"/>
          </ac:picMkLst>
        </pc:picChg>
      </pc:sldChg>
      <pc:sldChg chg="addSp delSp modSp add modTransition">
        <pc:chgData name="Steven Wallace" userId="f455ab06884d4394" providerId="LiveId" clId="{C5F7D2F7-990C-4E48-BE41-895E4BBC76A4}" dt="2018-03-03T03:15:36.950" v="1085" actId="27636"/>
        <pc:sldMkLst>
          <pc:docMk/>
          <pc:sldMk cId="4212572427" sldId="274"/>
        </pc:sldMkLst>
        <pc:spChg chg="mod">
          <ac:chgData name="Steven Wallace" userId="f455ab06884d4394" providerId="LiveId" clId="{C5F7D2F7-990C-4E48-BE41-895E4BBC76A4}" dt="2018-03-03T03:09:01.508" v="1072" actId="1076"/>
          <ac:spMkLst>
            <pc:docMk/>
            <pc:sldMk cId="4212572427" sldId="274"/>
            <ac:spMk id="2" creationId="{21BDA498-9623-4500-96A1-982876DED38A}"/>
          </ac:spMkLst>
        </pc:spChg>
        <pc:spChg chg="del">
          <ac:chgData name="Steven Wallace" userId="f455ab06884d4394" providerId="LiveId" clId="{C5F7D2F7-990C-4E48-BE41-895E4BBC76A4}" dt="2018-03-03T03:06:35.625" v="1043" actId="27636"/>
          <ac:spMkLst>
            <pc:docMk/>
            <pc:sldMk cId="4212572427" sldId="274"/>
            <ac:spMk id="3" creationId="{D65BD22B-5BF1-4EE6-81B6-4289220CC597}"/>
          </ac:spMkLst>
        </pc:spChg>
        <pc:spChg chg="add mod">
          <ac:chgData name="Steven Wallace" userId="f455ab06884d4394" providerId="LiveId" clId="{C5F7D2F7-990C-4E48-BE41-895E4BBC76A4}" dt="2018-03-03T03:08:52.633" v="1071" actId="403"/>
          <ac:spMkLst>
            <pc:docMk/>
            <pc:sldMk cId="4212572427" sldId="274"/>
            <ac:spMk id="4" creationId="{D59DEC19-2A37-45E0-B9F3-0846D817363D}"/>
          </ac:spMkLst>
        </pc:spChg>
      </pc:sldChg>
      <pc:sldChg chg="add">
        <pc:chgData name="Steven Wallace" userId="f455ab06884d4394" providerId="LiveId" clId="{C5F7D2F7-990C-4E48-BE41-895E4BBC76A4}" dt="2018-03-03T20:34:16.110" v="1250" actId="2696"/>
        <pc:sldMkLst>
          <pc:docMk/>
          <pc:sldMk cId="3408384051"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FC1946-9C14-46A5-987A-7DC7D30E41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85B5F0-24F4-484C-88B7-32140C9A4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58E58-0C7E-4B7C-B428-C10B748DDC6A}" type="datetimeFigureOut">
              <a:rPr lang="en-US" smtClean="0"/>
              <a:t>3/16/2018</a:t>
            </a:fld>
            <a:endParaRPr lang="en-US"/>
          </a:p>
        </p:txBody>
      </p:sp>
      <p:sp>
        <p:nvSpPr>
          <p:cNvPr id="4" name="Footer Placeholder 3">
            <a:extLst>
              <a:ext uri="{FF2B5EF4-FFF2-40B4-BE49-F238E27FC236}">
                <a16:creationId xmlns:a16="http://schemas.microsoft.com/office/drawing/2014/main" id="{7A6342E8-28CD-46A8-BF7C-38AFAB260A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B8F64E-4C05-408D-846C-3A9E1755BD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BA816C-7FD3-4E96-A408-1F0CFA6964A1}" type="slidenum">
              <a:rPr lang="en-US" smtClean="0"/>
              <a:t>‹#›</a:t>
            </a:fld>
            <a:endParaRPr lang="en-US"/>
          </a:p>
        </p:txBody>
      </p:sp>
    </p:spTree>
    <p:extLst>
      <p:ext uri="{BB962C8B-B14F-4D97-AF65-F5344CB8AC3E}">
        <p14:creationId xmlns:p14="http://schemas.microsoft.com/office/powerpoint/2010/main" val="35256009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2" hasCustomPrompt="1"/>
          </p:nvPr>
        </p:nvSpPr>
        <p:spPr>
          <a:xfrm>
            <a:off x="2667699" y="2936147"/>
            <a:ext cx="3791824" cy="125835"/>
          </a:xfrm>
        </p:spPr>
        <p:txBody>
          <a:bodyPr anchor="ctr">
            <a:normAutofit/>
          </a:bodyPr>
          <a:lstStyle>
            <a:lvl1pPr>
              <a:defRPr sz="1600">
                <a:solidFill>
                  <a:srgbClr val="C7C5BA"/>
                </a:solidFill>
              </a:defRPr>
            </a:lvl1pPr>
          </a:lstStyle>
          <a:p>
            <a:pPr lvl="0"/>
            <a:r>
              <a:rPr lang="en-US" dirty="0"/>
              <a:t>Add Your Subtitle</a:t>
            </a:r>
          </a:p>
        </p:txBody>
      </p:sp>
      <p:sp>
        <p:nvSpPr>
          <p:cNvPr id="7" name="Title 1"/>
          <p:cNvSpPr>
            <a:spLocks noGrp="1"/>
          </p:cNvSpPr>
          <p:nvPr>
            <p:ph type="title" hasCustomPrompt="1"/>
          </p:nvPr>
        </p:nvSpPr>
        <p:spPr>
          <a:xfrm>
            <a:off x="2298584" y="1996580"/>
            <a:ext cx="4446166" cy="755009"/>
          </a:xfrm>
        </p:spPr>
        <p:txBody>
          <a:bodyPr/>
          <a:lstStyle>
            <a:lvl1pPr>
              <a:defRPr>
                <a:solidFill>
                  <a:srgbClr val="E8D06E"/>
                </a:solidFill>
              </a:defRPr>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386226"/>
            <a:ext cx="8211824" cy="359015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254928" y="4160939"/>
            <a:ext cx="2659311" cy="629175"/>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6" y="386228"/>
            <a:ext cx="8219433" cy="43747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3/16/2018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51" r:id="rId1"/>
    <p:sldLayoutId id="2147483655" r:id="rId2"/>
    <p:sldLayoutId id="2147483657" r:id="rId3"/>
  </p:sldLayoutIdLst>
  <p:txStyles>
    <p:title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p:titleStyle>
    <p:bodyStyle>
      <a:lvl1pPr marL="0" indent="0" algn="ctr" defTabSz="914400" rtl="0" eaLnBrk="1" latinLnBrk="0" hangingPunct="1">
        <a:spcBef>
          <a:spcPct val="20000"/>
        </a:spcBef>
        <a:buFont typeface="Arial"/>
        <a:buNone/>
        <a:defRPr sz="3000" kern="1200">
          <a:solidFill>
            <a:srgbClr val="EEE0B3"/>
          </a:solidFill>
          <a:latin typeface="Tahoma" charset="0"/>
          <a:ea typeface="Tahoma" charset="0"/>
          <a:cs typeface="Tahoma" charset="0"/>
        </a:defRPr>
      </a:lvl1pPr>
      <a:lvl2pPr marL="914400" indent="-457200" algn="ctr" defTabSz="914400" rtl="0" eaLnBrk="1" latinLnBrk="0" hangingPunct="1">
        <a:spcBef>
          <a:spcPct val="20000"/>
        </a:spcBef>
        <a:buFont typeface="Arial"/>
        <a:buChar char="•"/>
        <a:defRPr sz="3000" kern="1200">
          <a:solidFill>
            <a:srgbClr val="EEE0B3"/>
          </a:solidFill>
          <a:latin typeface="Tahoma" charset="0"/>
          <a:ea typeface="Tahoma" charset="0"/>
          <a:cs typeface="Tahoma" charset="0"/>
        </a:defRPr>
      </a:lvl2pPr>
      <a:lvl3pPr marL="914400" indent="0" algn="ctr" defTabSz="914400" rtl="0" eaLnBrk="1" latinLnBrk="0" hangingPunct="1">
        <a:spcBef>
          <a:spcPct val="20000"/>
        </a:spcBef>
        <a:buFont typeface="Arial" pitchFamily="34" charset="0"/>
        <a:buNone/>
        <a:defRPr sz="3000" kern="1200">
          <a:solidFill>
            <a:srgbClr val="EEE0B3"/>
          </a:solidFill>
          <a:latin typeface="Tahoma" charset="0"/>
          <a:ea typeface="Tahoma" charset="0"/>
          <a:cs typeface="Tahoma" charset="0"/>
        </a:defRPr>
      </a:lvl3pPr>
      <a:lvl4pPr marL="1371600" indent="0" algn="ctr" defTabSz="914400" rtl="0" eaLnBrk="1" latinLnBrk="0" hangingPunct="1">
        <a:spcBef>
          <a:spcPct val="20000"/>
        </a:spcBef>
        <a:buFont typeface="Arial" pitchFamily="34" charset="0"/>
        <a:buNone/>
        <a:defRPr sz="3000" kern="1200">
          <a:solidFill>
            <a:srgbClr val="EEE0B3"/>
          </a:solidFill>
          <a:latin typeface="Tahoma" charset="0"/>
          <a:ea typeface="Tahoma" charset="0"/>
          <a:cs typeface="Tahoma" charset="0"/>
        </a:defRPr>
      </a:lvl4pPr>
      <a:lvl5pPr marL="1828800" indent="0" algn="ctr" defTabSz="914400" rtl="0" eaLnBrk="1" latinLnBrk="0" hangingPunct="1">
        <a:spcBef>
          <a:spcPct val="20000"/>
        </a:spcBef>
        <a:buFont typeface="Arial" pitchFamily="34" charset="0"/>
        <a:buNone/>
        <a:defRPr sz="3000" kern="1200">
          <a:solidFill>
            <a:srgbClr val="EEE0B3"/>
          </a:solidFill>
          <a:latin typeface="Tahoma" charset="0"/>
          <a:ea typeface="Tahoma" charset="0"/>
          <a:cs typeface="Tahom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C9B294-FAC1-463C-BF5D-0F7FAD98FC36}"/>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387036" y="60659"/>
            <a:ext cx="4622800" cy="4674318"/>
          </a:xfrm>
          <a:prstGeom prst="ellipse">
            <a:avLst/>
          </a:prstGeom>
          <a:ln>
            <a:noFill/>
          </a:ln>
          <a:effectLst>
            <a:softEdge rad="112500"/>
          </a:effectLst>
        </p:spPr>
      </p:pic>
      <p:sp>
        <p:nvSpPr>
          <p:cNvPr id="4" name="Text Placeholder 3"/>
          <p:cNvSpPr>
            <a:spLocks noGrp="1"/>
          </p:cNvSpPr>
          <p:nvPr>
            <p:ph type="body" sz="quarter" idx="12"/>
          </p:nvPr>
        </p:nvSpPr>
        <p:spPr>
          <a:xfrm>
            <a:off x="5125054" y="3268337"/>
            <a:ext cx="3590540" cy="1674564"/>
          </a:xfrm>
        </p:spPr>
        <p:style>
          <a:lnRef idx="1">
            <a:schemeClr val="accent5"/>
          </a:lnRef>
          <a:fillRef idx="2">
            <a:schemeClr val="accent5"/>
          </a:fillRef>
          <a:effectRef idx="1">
            <a:schemeClr val="accent5"/>
          </a:effectRef>
          <a:fontRef idx="minor">
            <a:schemeClr val="dk1"/>
          </a:fontRef>
        </p:style>
        <p:txBody>
          <a:bodyPr>
            <a:noAutofit/>
          </a:bodyPr>
          <a:lstStyle/>
          <a:p>
            <a:r>
              <a:rPr lang="en-US" sz="2000" dirty="0">
                <a:solidFill>
                  <a:sysClr val="windowText" lastClr="000000"/>
                </a:solidFill>
              </a:rPr>
              <a:t>“Come and hear, all you who fear God, And I will declare what He has done for my soul” (Ps. 66:16).</a:t>
            </a:r>
          </a:p>
        </p:txBody>
      </p:sp>
      <p:sp>
        <p:nvSpPr>
          <p:cNvPr id="2" name="Title 1"/>
          <p:cNvSpPr>
            <a:spLocks noGrp="1"/>
          </p:cNvSpPr>
          <p:nvPr>
            <p:ph type="title"/>
          </p:nvPr>
        </p:nvSpPr>
        <p:spPr>
          <a:xfrm>
            <a:off x="583340" y="1996580"/>
            <a:ext cx="7876655" cy="755009"/>
          </a:xfrm>
        </p:spPr>
        <p:txBody>
          <a:bodyPr>
            <a:prstTxWarp prst="textPlain">
              <a:avLst/>
            </a:prstTxWarp>
            <a:normAutofit fontScale="90000"/>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What Has </a:t>
            </a:r>
            <a:r>
              <a:rPr lang="en-US" sz="5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GOD</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 Given Me?</a:t>
            </a:r>
          </a:p>
        </p:txBody>
      </p:sp>
      <p:sp>
        <p:nvSpPr>
          <p:cNvPr id="6" name="TextBox 5">
            <a:extLst>
              <a:ext uri="{FF2B5EF4-FFF2-40B4-BE49-F238E27FC236}">
                <a16:creationId xmlns:a16="http://schemas.microsoft.com/office/drawing/2014/main" id="{C98B0D16-4136-4FD5-9522-D014FCB77D21}"/>
              </a:ext>
            </a:extLst>
          </p:cNvPr>
          <p:cNvSpPr txBox="1"/>
          <p:nvPr/>
        </p:nvSpPr>
        <p:spPr>
          <a:xfrm>
            <a:off x="2297524" y="3154496"/>
            <a:ext cx="801823" cy="369332"/>
          </a:xfrm>
          <a:prstGeom prst="rect">
            <a:avLst/>
          </a:prstGeom>
          <a:noFill/>
        </p:spPr>
        <p:txBody>
          <a:bodyPr wrap="none" rtlCol="0">
            <a:spAutoFit/>
          </a:bodyPr>
          <a:lstStyle/>
          <a:p>
            <a:pPr algn="ctr"/>
            <a:r>
              <a:rPr lang="en-US" dirty="0"/>
              <a:t>Part 2</a:t>
            </a:r>
          </a:p>
        </p:txBody>
      </p:sp>
    </p:spTree>
    <p:extLst>
      <p:ext uri="{BB962C8B-B14F-4D97-AF65-F5344CB8AC3E}">
        <p14:creationId xmlns:p14="http://schemas.microsoft.com/office/powerpoint/2010/main" val="3408384051"/>
      </p:ext>
    </p:extLst>
  </p:cSld>
  <p:clrMapOvr>
    <a:masterClrMapping/>
  </p:clrMapOvr>
  <mc:AlternateContent xmlns:mc="http://schemas.openxmlformats.org/markup-compatibility/2006" xmlns:p14="http://schemas.microsoft.com/office/powerpoint/2010/main">
    <mc:Choice Requires="p14">
      <p:transition spd="slow" p14:dur="4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0" fill="hold"/>
                                        <p:tgtEl>
                                          <p:spTgt spid="2"/>
                                        </p:tgtEl>
                                        <p:attrNameLst>
                                          <p:attrName>ppt_w</p:attrName>
                                        </p:attrNameLst>
                                      </p:cBhvr>
                                      <p:tavLst>
                                        <p:tav tm="0">
                                          <p:val>
                                            <p:strVal val="(6*min(max(#ppt_w*#ppt_h,.3),1)-7.4)/-.7*#ppt_w"/>
                                          </p:val>
                                        </p:tav>
                                        <p:tav tm="100000">
                                          <p:val>
                                            <p:strVal val="#ppt_w"/>
                                          </p:val>
                                        </p:tav>
                                      </p:tavLst>
                                    </p:anim>
                                    <p:anim calcmode="lin" valueType="num">
                                      <p:cBhvr>
                                        <p:cTn id="8" dur="7000" fill="hold"/>
                                        <p:tgtEl>
                                          <p:spTgt spid="2"/>
                                        </p:tgtEl>
                                        <p:attrNameLst>
                                          <p:attrName>ppt_h</p:attrName>
                                        </p:attrNameLst>
                                      </p:cBhvr>
                                      <p:tavLst>
                                        <p:tav tm="0">
                                          <p:val>
                                            <p:strVal val="(6*min(max(#ppt_w*#ppt_h,.3),1)-7.4)/-.7*#ppt_h"/>
                                          </p:val>
                                        </p:tav>
                                        <p:tav tm="100000">
                                          <p:val>
                                            <p:strVal val="#ppt_h"/>
                                          </p:val>
                                        </p:tav>
                                      </p:tavLst>
                                    </p:anim>
                                    <p:anim calcmode="lin" valueType="num">
                                      <p:cBhvr>
                                        <p:cTn id="9" dur="7000" fill="hold"/>
                                        <p:tgtEl>
                                          <p:spTgt spid="2"/>
                                        </p:tgtEl>
                                        <p:attrNameLst>
                                          <p:attrName>ppt_x</p:attrName>
                                        </p:attrNameLst>
                                      </p:cBhvr>
                                      <p:tavLst>
                                        <p:tav tm="0">
                                          <p:val>
                                            <p:fltVal val="0.5"/>
                                          </p:val>
                                        </p:tav>
                                        <p:tav tm="100000">
                                          <p:val>
                                            <p:strVal val="#ppt_x"/>
                                          </p:val>
                                        </p:tav>
                                      </p:tavLst>
                                    </p:anim>
                                    <p:anim calcmode="lin" valueType="num">
                                      <p:cBhvr>
                                        <p:cTn id="10" dur="7000" fill="hold"/>
                                        <p:tgtEl>
                                          <p:spTgt spid="2"/>
                                        </p:tgtEl>
                                        <p:attrNameLst>
                                          <p:attrName>ppt_y</p:attrName>
                                        </p:attrNameLst>
                                      </p:cBhvr>
                                      <p:tavLst>
                                        <p:tav tm="0">
                                          <p:val>
                                            <p:strVal val="1+(6*min(max(#ppt_w*#ppt_h,.3),1)-7.4)/-.7*#ppt_h/2"/>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8000" fill="hold"/>
                                        <p:tgtEl>
                                          <p:spTgt spid="5"/>
                                        </p:tgtEl>
                                        <p:attrNameLst>
                                          <p:attrName>ppt_w</p:attrName>
                                        </p:attrNameLst>
                                      </p:cBhvr>
                                      <p:tavLst>
                                        <p:tav tm="0">
                                          <p:val>
                                            <p:fltVal val="0"/>
                                          </p:val>
                                        </p:tav>
                                        <p:tav tm="100000">
                                          <p:val>
                                            <p:strVal val="#ppt_w"/>
                                          </p:val>
                                        </p:tav>
                                      </p:tavLst>
                                    </p:anim>
                                    <p:anim calcmode="lin" valueType="num">
                                      <p:cBhvr>
                                        <p:cTn id="14" dur="8000" fill="hold"/>
                                        <p:tgtEl>
                                          <p:spTgt spid="5"/>
                                        </p:tgtEl>
                                        <p:attrNameLst>
                                          <p:attrName>ppt_h</p:attrName>
                                        </p:attrNameLst>
                                      </p:cBhvr>
                                      <p:tavLst>
                                        <p:tav tm="0">
                                          <p:val>
                                            <p:fltVal val="0"/>
                                          </p:val>
                                        </p:tav>
                                        <p:tav tm="100000">
                                          <p:val>
                                            <p:strVal val="#ppt_h"/>
                                          </p:val>
                                        </p:tav>
                                      </p:tavLst>
                                    </p:anim>
                                    <p:animEffect transition="in" filter="fade">
                                      <p:cBhvr>
                                        <p:cTn id="15" dur="8000"/>
                                        <p:tgtEl>
                                          <p:spTgt spid="5"/>
                                        </p:tgtEl>
                                      </p:cBhvr>
                                    </p:animEffect>
                                  </p:childTnLst>
                                </p:cTn>
                              </p:par>
                            </p:childTnLst>
                          </p:cTn>
                        </p:par>
                        <p:par>
                          <p:cTn id="16" fill="hold">
                            <p:stCondLst>
                              <p:cond delay="8000"/>
                            </p:stCondLst>
                            <p:childTnLst>
                              <p:par>
                                <p:cTn id="17" presetID="42" presetClass="entr" presetSubtype="0" fill="hold" grpId="0" nodeType="after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3000"/>
                                        <p:tgtEl>
                                          <p:spTgt spid="4">
                                            <p:bg/>
                                          </p:spTgt>
                                        </p:tgtEl>
                                      </p:cBhvr>
                                    </p:animEffect>
                                    <p:anim calcmode="lin" valueType="num">
                                      <p:cBhvr>
                                        <p:cTn id="20" dur="3000" fill="hold"/>
                                        <p:tgtEl>
                                          <p:spTgt spid="4">
                                            <p:bg/>
                                          </p:spTgt>
                                        </p:tgtEl>
                                        <p:attrNameLst>
                                          <p:attrName>ppt_x</p:attrName>
                                        </p:attrNameLst>
                                      </p:cBhvr>
                                      <p:tavLst>
                                        <p:tav tm="0">
                                          <p:val>
                                            <p:strVal val="#ppt_x"/>
                                          </p:val>
                                        </p:tav>
                                        <p:tav tm="100000">
                                          <p:val>
                                            <p:strVal val="#ppt_x"/>
                                          </p:val>
                                        </p:tav>
                                      </p:tavLst>
                                    </p:anim>
                                    <p:anim calcmode="lin" valueType="num">
                                      <p:cBhvr>
                                        <p:cTn id="21" dur="3000" fill="hold"/>
                                        <p:tgtEl>
                                          <p:spTgt spid="4">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3000"/>
                                        <p:tgtEl>
                                          <p:spTgt spid="4">
                                            <p:txEl>
                                              <p:pRg st="0" end="0"/>
                                            </p:txEl>
                                          </p:spTgt>
                                        </p:tgtEl>
                                      </p:cBhvr>
                                    </p:animEffect>
                                    <p:anim calcmode="lin" valueType="num">
                                      <p:cBhvr>
                                        <p:cTn id="25"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3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5"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ppt_w</p:attrName>
                                        </p:attrNameLst>
                                      </p:cBhvr>
                                      <p:tavLst>
                                        <p:tav tm="0" fmla="#ppt_w*sin(2.5*pi*$)">
                                          <p:val>
                                            <p:fltVal val="0"/>
                                          </p:val>
                                        </p:tav>
                                        <p:tav tm="100000">
                                          <p:val>
                                            <p:fltVal val="1"/>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tting, table&#10;&#10;Description generated with high confidence">
            <a:extLst>
              <a:ext uri="{FF2B5EF4-FFF2-40B4-BE49-F238E27FC236}">
                <a16:creationId xmlns:a16="http://schemas.microsoft.com/office/drawing/2014/main" id="{007B60F2-27F9-4373-B297-D8E6284C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5" y="-18577"/>
            <a:ext cx="9191395" cy="5182303"/>
          </a:xfrm>
          <a:prstGeom prst="rect">
            <a:avLst/>
          </a:prstGeom>
        </p:spPr>
      </p:pic>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sp>
        <p:nvSpPr>
          <p:cNvPr id="8" name="TextBox 7">
            <a:extLst>
              <a:ext uri="{FF2B5EF4-FFF2-40B4-BE49-F238E27FC236}">
                <a16:creationId xmlns:a16="http://schemas.microsoft.com/office/drawing/2014/main" id="{C4B1AFCC-EC0A-4405-B26B-37E8E139FA6E}"/>
              </a:ext>
            </a:extLst>
          </p:cNvPr>
          <p:cNvSpPr txBox="1"/>
          <p:nvPr/>
        </p:nvSpPr>
        <p:spPr>
          <a:xfrm>
            <a:off x="375652" y="1314919"/>
            <a:ext cx="4094603" cy="15081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000" dirty="0"/>
              <a:t>1 Cor. 2:14-16, “</a:t>
            </a:r>
            <a:r>
              <a:rPr lang="en-US" dirty="0"/>
              <a:t>But the natural man does not receive the things of the Spirit of God, for they are foolishness to him; nor can he know </a:t>
            </a:r>
            <a:r>
              <a:rPr lang="en-US" i="1" dirty="0"/>
              <a:t>them</a:t>
            </a:r>
            <a:r>
              <a:rPr lang="en-US" dirty="0"/>
              <a:t>, because they are spiritually discerned.</a:t>
            </a:r>
            <a:endParaRPr lang="en-US" sz="2000" dirty="0"/>
          </a:p>
        </p:txBody>
      </p:sp>
      <p:sp>
        <p:nvSpPr>
          <p:cNvPr id="7" name="TextBox 6">
            <a:extLst>
              <a:ext uri="{FF2B5EF4-FFF2-40B4-BE49-F238E27FC236}">
                <a16:creationId xmlns:a16="http://schemas.microsoft.com/office/drawing/2014/main" id="{C3E35FE8-CD76-4C7E-80E6-0AF15FF4850F}"/>
              </a:ext>
            </a:extLst>
          </p:cNvPr>
          <p:cNvSpPr txBox="1"/>
          <p:nvPr/>
        </p:nvSpPr>
        <p:spPr>
          <a:xfrm>
            <a:off x="4673745" y="1320806"/>
            <a:ext cx="4094603" cy="17543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aseline="30000" dirty="0">
                <a:solidFill>
                  <a:srgbClr val="FFC000"/>
                </a:solidFill>
              </a:rPr>
              <a:t>15 </a:t>
            </a:r>
            <a:r>
              <a:rPr lang="en-US" spc="40" dirty="0"/>
              <a:t>But he who is spiritual judges all things, yet he himself is </a:t>
            </a:r>
            <a:r>
              <a:rPr lang="en-US" i="1" spc="40" dirty="0"/>
              <a:t>rightly</a:t>
            </a:r>
            <a:r>
              <a:rPr lang="en-US" spc="40" dirty="0"/>
              <a:t> judged by no one. </a:t>
            </a:r>
            <a:r>
              <a:rPr lang="en-US" spc="40" baseline="30000" dirty="0">
                <a:solidFill>
                  <a:srgbClr val="FFC000"/>
                </a:solidFill>
              </a:rPr>
              <a:t>16 </a:t>
            </a:r>
            <a:r>
              <a:rPr lang="en-US" spc="40" baseline="30000" dirty="0"/>
              <a:t> </a:t>
            </a:r>
            <a:r>
              <a:rPr lang="en-US" spc="40" dirty="0"/>
              <a:t>For "who has known the mind of the LORD that he may instruct Him?" But we have the mind of Christ.</a:t>
            </a:r>
          </a:p>
        </p:txBody>
      </p:sp>
      <p:sp>
        <p:nvSpPr>
          <p:cNvPr id="26" name="Rectangle 25">
            <a:extLst>
              <a:ext uri="{FF2B5EF4-FFF2-40B4-BE49-F238E27FC236}">
                <a16:creationId xmlns:a16="http://schemas.microsoft.com/office/drawing/2014/main" id="{E22150B3-91DA-430F-82F5-B1EEB0353A2B}"/>
              </a:ext>
            </a:extLst>
          </p:cNvPr>
          <p:cNvSpPr/>
          <p:nvPr/>
        </p:nvSpPr>
        <p:spPr>
          <a:xfrm>
            <a:off x="4652785" y="2188376"/>
            <a:ext cx="3318000" cy="315961"/>
          </a:xfrm>
          <a:prstGeom prst="rect">
            <a:avLst/>
          </a:prstGeom>
          <a:noFill/>
          <a:ln w="38100">
            <a:solidFill>
              <a:srgbClr val="A5C24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E1E5133-216F-4C68-BCB7-4777E776B676}"/>
              </a:ext>
            </a:extLst>
          </p:cNvPr>
          <p:cNvSpPr/>
          <p:nvPr/>
        </p:nvSpPr>
        <p:spPr>
          <a:xfrm>
            <a:off x="4652785" y="2188375"/>
            <a:ext cx="3318000" cy="315961"/>
          </a:xfrm>
          <a:prstGeom prst="rect">
            <a:avLst/>
          </a:prstGeom>
          <a:noFill/>
          <a:ln w="38100">
            <a:solidFill>
              <a:srgbClr val="A5C24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140554"/>
      </p:ext>
    </p:extLst>
  </p:cSld>
  <p:clrMapOvr>
    <a:masterClrMapping/>
  </p:clrMapOvr>
  <mc:AlternateContent xmlns:mc="http://schemas.openxmlformats.org/markup-compatibility/2006" xmlns:p14="http://schemas.microsoft.com/office/powerpoint/2010/main">
    <mc:Choice Requires="p14">
      <p:transition spd="slow" p14:dur="3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2.22222E-6 -0.00926 L -0.0625 0.10772 " pathEditMode="relative" rAng="0" ptsTypes="AA">
                                      <p:cBhvr>
                                        <p:cTn id="14" dur="2000" fill="hold"/>
                                        <p:tgtEl>
                                          <p:spTgt spid="16"/>
                                        </p:tgtEl>
                                        <p:attrNameLst>
                                          <p:attrName>ppt_x</p:attrName>
                                          <p:attrName>ppt_y</p:attrName>
                                        </p:attrNameLst>
                                      </p:cBhvr>
                                      <p:rCtr x="-3125" y="5833"/>
                                    </p:animMotion>
                                  </p:childTnLst>
                                </p:cTn>
                              </p:par>
                              <p:par>
                                <p:cTn id="15" presetID="6" presetClass="emph" presetSubtype="0" fill="hold" grpId="2" nodeType="withEffect">
                                  <p:stCondLst>
                                    <p:cond delay="0"/>
                                  </p:stCondLst>
                                  <p:childTnLst>
                                    <p:animScale>
                                      <p:cBhvr>
                                        <p:cTn id="16" dur="2000" fill="hold"/>
                                        <p:tgtEl>
                                          <p:spTgt spid="16"/>
                                        </p:tgtEl>
                                      </p:cBhvr>
                                      <p:by x="65000" y="100000"/>
                                    </p:animScale>
                                  </p:childTnLst>
                                </p:cTn>
                              </p:par>
                            </p:childTnLst>
                          </p:cTn>
                        </p:par>
                        <p:par>
                          <p:cTn id="17" fill="hold">
                            <p:stCondLst>
                              <p:cond delay="2000"/>
                            </p:stCondLst>
                            <p:childTnLst>
                              <p:par>
                                <p:cTn id="18" presetID="21" presetClass="emph" presetSubtype="0" fill="hold" grpId="3" nodeType="afterEffect">
                                  <p:stCondLst>
                                    <p:cond delay="0"/>
                                  </p:stCondLst>
                                  <p:childTnLst>
                                    <p:animClr clrSpc="hsl" dir="cw">
                                      <p:cBhvr override="childStyle">
                                        <p:cTn id="19" dur="500" fill="hold"/>
                                        <p:tgtEl>
                                          <p:spTgt spid="16"/>
                                        </p:tgtEl>
                                        <p:attrNameLst>
                                          <p:attrName>style.color</p:attrName>
                                        </p:attrNameLst>
                                      </p:cBhvr>
                                      <p:by>
                                        <p:hsl h="7200000" s="0" l="0"/>
                                      </p:by>
                                    </p:animClr>
                                    <p:animClr clrSpc="hsl" dir="cw">
                                      <p:cBhvr>
                                        <p:cTn id="20" dur="500" fill="hold"/>
                                        <p:tgtEl>
                                          <p:spTgt spid="16"/>
                                        </p:tgtEl>
                                        <p:attrNameLst>
                                          <p:attrName>fillcolor</p:attrName>
                                        </p:attrNameLst>
                                      </p:cBhvr>
                                      <p:by>
                                        <p:hsl h="7200000" s="0" l="0"/>
                                      </p:by>
                                    </p:animClr>
                                    <p:animClr clrSpc="hsl" dir="cw">
                                      <p:cBhvr>
                                        <p:cTn id="21" dur="500" fill="hold"/>
                                        <p:tgtEl>
                                          <p:spTgt spid="16"/>
                                        </p:tgtEl>
                                        <p:attrNameLst>
                                          <p:attrName>stroke.color</p:attrName>
                                        </p:attrNameLst>
                                      </p:cBhvr>
                                      <p:by>
                                        <p:hsl h="7200000" s="0" l="0"/>
                                      </p:by>
                                    </p:animClr>
                                    <p:set>
                                      <p:cBhvr>
                                        <p:cTn id="22"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6" grpId="1" animBg="1"/>
      <p:bldP spid="16" grpId="2" animBg="1"/>
      <p:bldP spid="16"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tting, table&#10;&#10;Description generated with high confidence">
            <a:extLst>
              <a:ext uri="{FF2B5EF4-FFF2-40B4-BE49-F238E27FC236}">
                <a16:creationId xmlns:a16="http://schemas.microsoft.com/office/drawing/2014/main" id="{007B60F2-27F9-4373-B297-D8E6284C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4" y="2897810"/>
            <a:ext cx="4018856" cy="2265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Is Rejected?</a:t>
            </a:r>
          </a:p>
        </p:txBody>
      </p:sp>
      <p:sp>
        <p:nvSpPr>
          <p:cNvPr id="8" name="TextBox 7">
            <a:extLst>
              <a:ext uri="{FF2B5EF4-FFF2-40B4-BE49-F238E27FC236}">
                <a16:creationId xmlns:a16="http://schemas.microsoft.com/office/drawing/2014/main" id="{C4B1AFCC-EC0A-4405-B26B-37E8E139FA6E}"/>
              </a:ext>
            </a:extLst>
          </p:cNvPr>
          <p:cNvSpPr txBox="1"/>
          <p:nvPr/>
        </p:nvSpPr>
        <p:spPr>
          <a:xfrm>
            <a:off x="375652" y="1314919"/>
            <a:ext cx="8392696" cy="1055608"/>
          </a:xfrm>
          <a:prstGeom prst="flowChartAlternateProcess">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2800" dirty="0"/>
              <a:t>“I know that is what it says, but that is not what it means.”</a:t>
            </a:r>
          </a:p>
        </p:txBody>
      </p:sp>
      <p:sp>
        <p:nvSpPr>
          <p:cNvPr id="7" name="TextBox 6">
            <a:extLst>
              <a:ext uri="{FF2B5EF4-FFF2-40B4-BE49-F238E27FC236}">
                <a16:creationId xmlns:a16="http://schemas.microsoft.com/office/drawing/2014/main" id="{C3E35FE8-CD76-4C7E-80E6-0AF15FF4850F}"/>
              </a:ext>
            </a:extLst>
          </p:cNvPr>
          <p:cNvSpPr txBox="1"/>
          <p:nvPr/>
        </p:nvSpPr>
        <p:spPr>
          <a:xfrm>
            <a:off x="3458424" y="2571750"/>
            <a:ext cx="5340459" cy="510778"/>
          </a:xfrm>
          <a:prstGeom prst="flowChartAlternateProcess">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spc="40" dirty="0"/>
              <a:t>“That is just your interpretation.”</a:t>
            </a:r>
          </a:p>
        </p:txBody>
      </p:sp>
      <p:sp>
        <p:nvSpPr>
          <p:cNvPr id="9" name="TextBox 8">
            <a:extLst>
              <a:ext uri="{FF2B5EF4-FFF2-40B4-BE49-F238E27FC236}">
                <a16:creationId xmlns:a16="http://schemas.microsoft.com/office/drawing/2014/main" id="{576B5CA8-CEBF-4D8D-AD83-34CA2B2FC8C2}"/>
              </a:ext>
            </a:extLst>
          </p:cNvPr>
          <p:cNvSpPr txBox="1"/>
          <p:nvPr/>
        </p:nvSpPr>
        <p:spPr>
          <a:xfrm>
            <a:off x="4673745" y="3502749"/>
            <a:ext cx="4094603" cy="1328023"/>
          </a:xfrm>
          <a:prstGeom prst="flowChartAlternateProcess">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spc="40" dirty="0"/>
              <a:t>“That cannot be true because God wants me to be happy.”</a:t>
            </a:r>
          </a:p>
        </p:txBody>
      </p:sp>
      <p:sp>
        <p:nvSpPr>
          <p:cNvPr id="2" name="TextBox 1">
            <a:extLst>
              <a:ext uri="{FF2B5EF4-FFF2-40B4-BE49-F238E27FC236}">
                <a16:creationId xmlns:a16="http://schemas.microsoft.com/office/drawing/2014/main" id="{020A5F0E-9101-4299-9F2A-A7F4C6BBBA1B}"/>
              </a:ext>
            </a:extLst>
          </p:cNvPr>
          <p:cNvSpPr txBox="1"/>
          <p:nvPr/>
        </p:nvSpPr>
        <p:spPr>
          <a:xfrm>
            <a:off x="375652" y="3641249"/>
            <a:ext cx="3082772" cy="369332"/>
          </a:xfrm>
          <a:prstGeom prst="rect">
            <a:avLst/>
          </a:prstGeom>
          <a:noFill/>
        </p:spPr>
        <p:txBody>
          <a:bodyPr wrap="square" rtlCol="0">
            <a:prstTxWarp prst="textPlain">
              <a:avLst/>
            </a:prstTxWarp>
            <a:spAutoFit/>
          </a:bodyPr>
          <a:lstStyle/>
          <a:p>
            <a:pPr algn="ctr"/>
            <a:r>
              <a:rPr lang="en-US" b="1" dirty="0">
                <a:ln w="9525">
                  <a:solidFill>
                    <a:schemeClr val="bg1"/>
                  </a:solidFill>
                  <a:prstDash val="solid"/>
                </a:ln>
                <a:effectLst>
                  <a:outerShdw blurRad="12700" dist="38100" dir="2700000" algn="tl" rotWithShape="0">
                    <a:schemeClr val="bg1">
                      <a:lumMod val="50000"/>
                    </a:schemeClr>
                  </a:outerShdw>
                </a:effectLst>
                <a:latin typeface="Segoe UI Black" panose="020B0A02040204020203" pitchFamily="34" charset="0"/>
                <a:ea typeface="Segoe UI Black" panose="020B0A02040204020203" pitchFamily="34" charset="0"/>
                <a:cs typeface="Segoe UI Black" panose="020B0A02040204020203" pitchFamily="34" charset="0"/>
              </a:rPr>
              <a:t>THE MIND OF CHRIST</a:t>
            </a:r>
          </a:p>
        </p:txBody>
      </p:sp>
      <p:sp>
        <p:nvSpPr>
          <p:cNvPr id="3" name="TextBox 2">
            <a:extLst>
              <a:ext uri="{FF2B5EF4-FFF2-40B4-BE49-F238E27FC236}">
                <a16:creationId xmlns:a16="http://schemas.microsoft.com/office/drawing/2014/main" id="{66F1D463-92B0-4C5B-9BC9-A7D17241610A}"/>
              </a:ext>
            </a:extLst>
          </p:cNvPr>
          <p:cNvSpPr txBox="1"/>
          <p:nvPr/>
        </p:nvSpPr>
        <p:spPr>
          <a:xfrm>
            <a:off x="1579445" y="3164195"/>
            <a:ext cx="753732" cy="1323439"/>
          </a:xfrm>
          <a:prstGeom prst="rect">
            <a:avLst/>
          </a:prstGeom>
          <a:noFill/>
        </p:spPr>
        <p:txBody>
          <a:bodyPr wrap="none" rtlCol="0">
            <a:spAutoFit/>
          </a:bodyPr>
          <a:lstStyle/>
          <a:p>
            <a:r>
              <a:rPr lang="en-US" sz="8000" b="1"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1478465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000"/>
                                        <p:tgtEl>
                                          <p:spTgt spid="8"/>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2000"/>
                                        <p:tgtEl>
                                          <p:spTgt spid="7"/>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4500"/>
                            </p:stCondLst>
                            <p:childTnLst>
                              <p:par>
                                <p:cTn id="17" presetID="45"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3500"/>
                                        <p:tgtEl>
                                          <p:spTgt spid="2"/>
                                        </p:tgtEl>
                                      </p:cBhvr>
                                    </p:animEffect>
                                  </p:childTnLst>
                                </p:cTn>
                              </p:par>
                              <p:par>
                                <p:cTn id="27" presetID="14" presetClass="exit" presetSubtype="10" fill="hold" grpId="1" nodeType="withEffect">
                                  <p:stCondLst>
                                    <p:cond delay="0"/>
                                  </p:stCondLst>
                                  <p:childTnLst>
                                    <p:animEffect transition="out" filter="randombar(horizontal)">
                                      <p:cBhvr>
                                        <p:cTn id="28" dur="2000"/>
                                        <p:tgtEl>
                                          <p:spTgt spid="3"/>
                                        </p:tgtEl>
                                      </p:cBhvr>
                                    </p:animEffect>
                                    <p:set>
                                      <p:cBhvr>
                                        <p:cTn id="2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2" grpId="0"/>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DA498-9623-4500-96A1-982876DED38A}"/>
              </a:ext>
            </a:extLst>
          </p:cNvPr>
          <p:cNvSpPr>
            <a:spLocks noGrp="1"/>
          </p:cNvSpPr>
          <p:nvPr>
            <p:ph type="body" sz="quarter" idx="13"/>
          </p:nvPr>
        </p:nvSpPr>
        <p:spPr>
          <a:xfrm>
            <a:off x="468316" y="214212"/>
            <a:ext cx="8219433" cy="4374759"/>
          </a:xfrm>
        </p:spPr>
        <p:txBody>
          <a:bodyPr>
            <a:normAutofit lnSpcReduction="10000"/>
          </a:bodyPr>
          <a:lstStyle/>
          <a:p>
            <a:r>
              <a:rPr lang="en-US" baseline="30000" dirty="0">
                <a:solidFill>
                  <a:srgbClr val="FFC000"/>
                </a:solidFill>
              </a:rPr>
              <a:t>16 </a:t>
            </a:r>
            <a:r>
              <a:rPr lang="en-US" dirty="0"/>
              <a:t>But to the wicked God says: "What </a:t>
            </a:r>
            <a:r>
              <a:rPr lang="en-US" i="1" dirty="0"/>
              <a:t>right</a:t>
            </a:r>
            <a:r>
              <a:rPr lang="en-US" dirty="0"/>
              <a:t> have you to declare My statutes, Or take My covenant in your mouth,</a:t>
            </a:r>
          </a:p>
          <a:p>
            <a:r>
              <a:rPr lang="en-US" baseline="30000" dirty="0">
                <a:solidFill>
                  <a:srgbClr val="FFC000"/>
                </a:solidFill>
              </a:rPr>
              <a:t>17 </a:t>
            </a:r>
            <a:r>
              <a:rPr lang="en-US" dirty="0">
                <a:effectLst>
                  <a:glow rad="139700">
                    <a:schemeClr val="accent1">
                      <a:satMod val="175000"/>
                      <a:alpha val="40000"/>
                    </a:schemeClr>
                  </a:glow>
                </a:effectLst>
              </a:rPr>
              <a:t>Seeing you hate instruction And cast My words behind you?</a:t>
            </a:r>
          </a:p>
          <a:p>
            <a:r>
              <a:rPr lang="en-US" baseline="30000" dirty="0">
                <a:solidFill>
                  <a:srgbClr val="FFC000"/>
                </a:solidFill>
              </a:rPr>
              <a:t>18 </a:t>
            </a:r>
            <a:r>
              <a:rPr lang="en-US" dirty="0"/>
              <a:t>When you saw a thief, you consented with him, And have been a partaker with adulterers.</a:t>
            </a:r>
          </a:p>
          <a:p>
            <a:r>
              <a:rPr lang="en-US" baseline="30000" dirty="0">
                <a:solidFill>
                  <a:srgbClr val="FFC000"/>
                </a:solidFill>
              </a:rPr>
              <a:t>19</a:t>
            </a:r>
            <a:r>
              <a:rPr lang="en-US" dirty="0"/>
              <a:t> You give your mouth to evil, And your tongue frames deceit.</a:t>
            </a:r>
          </a:p>
        </p:txBody>
      </p:sp>
      <p:sp>
        <p:nvSpPr>
          <p:cNvPr id="4" name="TextBox 3">
            <a:extLst>
              <a:ext uri="{FF2B5EF4-FFF2-40B4-BE49-F238E27FC236}">
                <a16:creationId xmlns:a16="http://schemas.microsoft.com/office/drawing/2014/main" id="{D59DEC19-2A37-45E0-B9F3-0846D817363D}"/>
              </a:ext>
            </a:extLst>
          </p:cNvPr>
          <p:cNvSpPr txBox="1"/>
          <p:nvPr/>
        </p:nvSpPr>
        <p:spPr>
          <a:xfrm>
            <a:off x="3541909" y="4662535"/>
            <a:ext cx="2060180" cy="461665"/>
          </a:xfrm>
          <a:prstGeom prst="rect">
            <a:avLst/>
          </a:prstGeom>
          <a:noFill/>
        </p:spPr>
        <p:txBody>
          <a:bodyPr wrap="none" rtlCol="0">
            <a:spAutoFit/>
          </a:bodyPr>
          <a:lstStyle/>
          <a:p>
            <a:pPr algn="ctr"/>
            <a:r>
              <a:rPr lang="en-US" sz="2400" spc="600" dirty="0"/>
              <a:t>Psalm 50</a:t>
            </a:r>
          </a:p>
        </p:txBody>
      </p:sp>
    </p:spTree>
    <p:extLst>
      <p:ext uri="{BB962C8B-B14F-4D97-AF65-F5344CB8AC3E}">
        <p14:creationId xmlns:p14="http://schemas.microsoft.com/office/powerpoint/2010/main" val="4212572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75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9A4BDD-3221-4625-8737-B0128AFA6D8D}"/>
              </a:ext>
            </a:extLst>
          </p:cNvPr>
          <p:cNvPicPr>
            <a:picLocks noChangeAspect="1"/>
          </p:cNvPicPr>
          <p:nvPr/>
        </p:nvPicPr>
        <p:blipFill rotWithShape="1">
          <a:blip r:embed="rId2"/>
          <a:srcRect l="15271" b="8778"/>
          <a:stretch/>
        </p:blipFill>
        <p:spPr>
          <a:xfrm>
            <a:off x="224011" y="1446547"/>
            <a:ext cx="3099300" cy="22504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 Placeholder 4">
            <a:extLst>
              <a:ext uri="{FF2B5EF4-FFF2-40B4-BE49-F238E27FC236}">
                <a16:creationId xmlns:a16="http://schemas.microsoft.com/office/drawing/2014/main" id="{F7C2B3F9-4F5C-44AC-87CA-CD29CC30A640}"/>
              </a:ext>
            </a:extLst>
          </p:cNvPr>
          <p:cNvSpPr>
            <a:spLocks noGrp="1"/>
          </p:cNvSpPr>
          <p:nvPr>
            <p:ph type="body" sz="quarter" idx="11"/>
          </p:nvPr>
        </p:nvSpPr>
        <p:spPr>
          <a:xfrm>
            <a:off x="2889310" y="1482914"/>
            <a:ext cx="3491182" cy="2177668"/>
          </a:xfrm>
        </p:spPr>
        <p:txBody>
          <a:bodyPr/>
          <a:lstStyle/>
          <a:p>
            <a:r>
              <a:rPr lang="en-US" dirty="0"/>
              <a:t>(1)</a:t>
            </a:r>
            <a:br>
              <a:rPr lang="en-US" dirty="0"/>
            </a:br>
            <a:r>
              <a:rPr lang="en-US" dirty="0"/>
              <a:t>God has given me </a:t>
            </a:r>
            <a:r>
              <a:rPr lang="en-US" b="1" spc="300" dirty="0"/>
              <a:t>HIS IMAGE </a:t>
            </a:r>
            <a:r>
              <a:rPr lang="en-US" dirty="0"/>
              <a:t>Gen. 1:26</a:t>
            </a:r>
          </a:p>
        </p:txBody>
      </p:sp>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sp>
        <p:nvSpPr>
          <p:cNvPr id="8" name="TextBox 7">
            <a:extLst>
              <a:ext uri="{FF2B5EF4-FFF2-40B4-BE49-F238E27FC236}">
                <a16:creationId xmlns:a16="http://schemas.microsoft.com/office/drawing/2014/main" id="{C4B1AFCC-EC0A-4405-B26B-37E8E139FA6E}"/>
              </a:ext>
            </a:extLst>
          </p:cNvPr>
          <p:cNvSpPr txBox="1"/>
          <p:nvPr/>
        </p:nvSpPr>
        <p:spPr>
          <a:xfrm>
            <a:off x="478957" y="3856362"/>
            <a:ext cx="8186086" cy="1200329"/>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James 3:9,</a:t>
            </a:r>
            <a:r>
              <a:rPr lang="en-US" sz="24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“With it we bless our God and Father, and with it we curse men, who have been made in the similitude of God.”</a:t>
            </a:r>
          </a:p>
        </p:txBody>
      </p:sp>
      <p:grpSp>
        <p:nvGrpSpPr>
          <p:cNvPr id="12" name="Group 11">
            <a:extLst>
              <a:ext uri="{FF2B5EF4-FFF2-40B4-BE49-F238E27FC236}">
                <a16:creationId xmlns:a16="http://schemas.microsoft.com/office/drawing/2014/main" id="{F7468453-A26A-484E-9933-3BEFCA996BB6}"/>
              </a:ext>
            </a:extLst>
          </p:cNvPr>
          <p:cNvGrpSpPr/>
          <p:nvPr/>
        </p:nvGrpSpPr>
        <p:grpSpPr>
          <a:xfrm>
            <a:off x="6221801" y="1631299"/>
            <a:ext cx="2957392" cy="1880901"/>
            <a:chOff x="6221801" y="1631299"/>
            <a:chExt cx="2957392" cy="1880901"/>
          </a:xfrm>
        </p:grpSpPr>
        <p:pic>
          <p:nvPicPr>
            <p:cNvPr id="10" name="Picture 9" descr="A hand holding a bird&#10;&#10;Description generated with high confidence">
              <a:extLst>
                <a:ext uri="{FF2B5EF4-FFF2-40B4-BE49-F238E27FC236}">
                  <a16:creationId xmlns:a16="http://schemas.microsoft.com/office/drawing/2014/main" id="{E04947AE-BFAA-4D13-9BD8-84B49CBAD5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1801" y="1631299"/>
              <a:ext cx="2957392" cy="1880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a:extLst>
                <a:ext uri="{FF2B5EF4-FFF2-40B4-BE49-F238E27FC236}">
                  <a16:creationId xmlns:a16="http://schemas.microsoft.com/office/drawing/2014/main" id="{D6F20963-5810-4D99-B3E4-A439F3189AD6}"/>
                </a:ext>
              </a:extLst>
            </p:cNvPr>
            <p:cNvSpPr txBox="1"/>
            <p:nvPr/>
          </p:nvSpPr>
          <p:spPr>
            <a:xfrm>
              <a:off x="6402404" y="1729774"/>
              <a:ext cx="2492991" cy="369332"/>
            </a:xfrm>
            <a:prstGeom prst="rect">
              <a:avLst/>
            </a:prstGeom>
            <a:noFill/>
          </p:spPr>
          <p:txBody>
            <a:bodyPr wrap="none" rtlCol="0">
              <a:spAutoFit/>
            </a:bodyPr>
            <a:lstStyle/>
            <a:p>
              <a:pPr algn="ctr"/>
              <a:r>
                <a:rPr lang="en-US" dirty="0">
                  <a:solidFill>
                    <a:schemeClr val="accent5">
                      <a:lumMod val="50000"/>
                    </a:schemeClr>
                  </a:solidFill>
                </a:rPr>
                <a:t>Not a glorified animal!</a:t>
              </a:r>
            </a:p>
          </p:txBody>
        </p:sp>
      </p:gr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slow" p14:dur="375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animal&#10;&#10;Description generated with high confidence">
            <a:extLst>
              <a:ext uri="{FF2B5EF4-FFF2-40B4-BE49-F238E27FC236}">
                <a16:creationId xmlns:a16="http://schemas.microsoft.com/office/drawing/2014/main" id="{E0485723-98A3-4D8D-BFE1-DCF47217B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4" y="0"/>
            <a:ext cx="5030343" cy="5143500"/>
          </a:xfrm>
          <a:prstGeom prst="rect">
            <a:avLst/>
          </a:prstGeom>
        </p:spPr>
      </p:pic>
      <p:sp>
        <p:nvSpPr>
          <p:cNvPr id="5" name="Text Placeholder 4">
            <a:extLst>
              <a:ext uri="{FF2B5EF4-FFF2-40B4-BE49-F238E27FC236}">
                <a16:creationId xmlns:a16="http://schemas.microsoft.com/office/drawing/2014/main" id="{F7C2B3F9-4F5C-44AC-87CA-CD29CC30A640}"/>
              </a:ext>
            </a:extLst>
          </p:cNvPr>
          <p:cNvSpPr>
            <a:spLocks noGrp="1"/>
          </p:cNvSpPr>
          <p:nvPr>
            <p:ph type="body" sz="quarter" idx="11"/>
          </p:nvPr>
        </p:nvSpPr>
        <p:spPr>
          <a:xfrm>
            <a:off x="4982949" y="984173"/>
            <a:ext cx="3697187" cy="2177668"/>
          </a:xfrm>
        </p:spPr>
        <p:txBody>
          <a:bodyPr/>
          <a:lstStyle/>
          <a:p>
            <a:r>
              <a:rPr lang="en-US" dirty="0"/>
              <a:t>(2)</a:t>
            </a:r>
            <a:br>
              <a:rPr lang="en-US" dirty="0"/>
            </a:br>
            <a:r>
              <a:rPr lang="en-US" dirty="0"/>
              <a:t>God has given me </a:t>
            </a:r>
            <a:r>
              <a:rPr lang="en-US" b="1" spc="300" dirty="0"/>
              <a:t>HIS SON</a:t>
            </a:r>
            <a:br>
              <a:rPr lang="en-US" b="1" spc="300" dirty="0"/>
            </a:br>
            <a:r>
              <a:rPr lang="en-US" dirty="0"/>
              <a:t>Jn. 3:16</a:t>
            </a:r>
          </a:p>
        </p:txBody>
      </p:sp>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sp>
        <p:nvSpPr>
          <p:cNvPr id="8" name="TextBox 7">
            <a:extLst>
              <a:ext uri="{FF2B5EF4-FFF2-40B4-BE49-F238E27FC236}">
                <a16:creationId xmlns:a16="http://schemas.microsoft.com/office/drawing/2014/main" id="{C4B1AFCC-EC0A-4405-B26B-37E8E139FA6E}"/>
              </a:ext>
            </a:extLst>
          </p:cNvPr>
          <p:cNvSpPr txBox="1"/>
          <p:nvPr/>
        </p:nvSpPr>
        <p:spPr>
          <a:xfrm>
            <a:off x="348867" y="4168288"/>
            <a:ext cx="8427905" cy="10156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000" dirty="0"/>
              <a:t>Galatians 2:20, “I have been crucified with Christ; it is no longer I who live, but Christ lives in me; and the life which I now live in the flesh I live by faith in the Son of God, who loved me and gave Himself for me.” </a:t>
            </a:r>
            <a:endParaRPr kumimoji="0" lang="en-US" sz="20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808424959"/>
      </p:ext>
    </p:extLst>
  </p:cSld>
  <p:clrMapOvr>
    <a:masterClrMapping/>
  </p:clrMapOvr>
  <mc:AlternateContent xmlns:mc="http://schemas.openxmlformats.org/markup-compatibility/2006" xmlns:p14="http://schemas.microsoft.com/office/powerpoint/2010/main">
    <mc:Choice Requires="p14">
      <p:transition spd="slow" p14:dur="3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0"/>
                                        <p:tgtEl>
                                          <p:spTgt spid="5">
                                            <p:txEl>
                                              <p:pRg st="0" end="0"/>
                                            </p:txEl>
                                          </p:spTgt>
                                        </p:tgtEl>
                                      </p:cBhvr>
                                    </p:animEffect>
                                    <p:anim calcmode="lin" valueType="num">
                                      <p:cBhvr>
                                        <p:cTn id="8" dur="2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Horizontal)">
                                      <p:cBhvr>
                                        <p:cTn id="14"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ooden cutting board&#10;&#10;Description generated with high confidence">
            <a:extLst>
              <a:ext uri="{FF2B5EF4-FFF2-40B4-BE49-F238E27FC236}">
                <a16:creationId xmlns:a16="http://schemas.microsoft.com/office/drawing/2014/main" id="{3DCBB20C-2D93-499B-9F3E-82E7DD565BF6}"/>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7"/>
                    </a14:imgEffect>
                  </a14:imgLayer>
                </a14:imgProps>
              </a:ext>
              <a:ext uri="{28A0092B-C50C-407E-A947-70E740481C1C}">
                <a14:useLocalDpi xmlns:a14="http://schemas.microsoft.com/office/drawing/2010/main" val="0"/>
              </a:ext>
            </a:extLst>
          </a:blip>
          <a:stretch>
            <a:fillRect/>
          </a:stretch>
        </p:blipFill>
        <p:spPr>
          <a:xfrm>
            <a:off x="4982452" y="0"/>
            <a:ext cx="4161548" cy="5143500"/>
          </a:xfrm>
          <a:prstGeom prst="rect">
            <a:avLst/>
          </a:prstGeom>
        </p:spPr>
      </p:pic>
      <p:sp>
        <p:nvSpPr>
          <p:cNvPr id="5" name="Text Placeholder 4">
            <a:extLst>
              <a:ext uri="{FF2B5EF4-FFF2-40B4-BE49-F238E27FC236}">
                <a16:creationId xmlns:a16="http://schemas.microsoft.com/office/drawing/2014/main" id="{F7C2B3F9-4F5C-44AC-87CA-CD29CC30A640}"/>
              </a:ext>
            </a:extLst>
          </p:cNvPr>
          <p:cNvSpPr>
            <a:spLocks noGrp="1"/>
          </p:cNvSpPr>
          <p:nvPr>
            <p:ph type="body" sz="quarter" idx="11"/>
          </p:nvPr>
        </p:nvSpPr>
        <p:spPr>
          <a:xfrm>
            <a:off x="403604" y="1012174"/>
            <a:ext cx="3697187" cy="3907316"/>
          </a:xfrm>
        </p:spPr>
        <p:txBody>
          <a:bodyPr>
            <a:normAutofit fontScale="92500" lnSpcReduction="20000"/>
          </a:bodyPr>
          <a:lstStyle/>
          <a:p>
            <a:r>
              <a:rPr lang="en-US" b="1" dirty="0"/>
              <a:t>Philippians 1:20, </a:t>
            </a:r>
            <a:r>
              <a:rPr lang="en-US" dirty="0"/>
              <a:t>“According to my earnest expectation and hope that in nothing I shall be ashamed, but with all boldness, as always, so now also Christ will be </a:t>
            </a:r>
            <a:r>
              <a:rPr lang="en-US" b="1" spc="3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egoe UI Black" panose="020B0A02040204020203" pitchFamily="34" charset="0"/>
                <a:ea typeface="Segoe UI Black" panose="020B0A02040204020203" pitchFamily="34" charset="0"/>
                <a:cs typeface="Segoe UI Black" panose="020B0A02040204020203" pitchFamily="34" charset="0"/>
              </a:rPr>
              <a:t>magnified</a:t>
            </a:r>
            <a:r>
              <a:rPr lang="en-US" dirty="0"/>
              <a:t> in my body, whether by life or by death.”</a:t>
            </a:r>
          </a:p>
        </p:txBody>
      </p:sp>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grpSp>
        <p:nvGrpSpPr>
          <p:cNvPr id="11" name="Group 10">
            <a:extLst>
              <a:ext uri="{FF2B5EF4-FFF2-40B4-BE49-F238E27FC236}">
                <a16:creationId xmlns:a16="http://schemas.microsoft.com/office/drawing/2014/main" id="{2A807913-9A14-4BEA-B667-3B8FEBAFDA1C}"/>
              </a:ext>
            </a:extLst>
          </p:cNvPr>
          <p:cNvGrpSpPr/>
          <p:nvPr/>
        </p:nvGrpSpPr>
        <p:grpSpPr>
          <a:xfrm>
            <a:off x="5635735" y="2530577"/>
            <a:ext cx="3725996" cy="2388913"/>
            <a:chOff x="5627149" y="2537744"/>
            <a:chExt cx="3725996" cy="2388913"/>
          </a:xfrm>
        </p:grpSpPr>
        <p:pic>
          <p:nvPicPr>
            <p:cNvPr id="4" name="Picture 3">
              <a:extLst>
                <a:ext uri="{FF2B5EF4-FFF2-40B4-BE49-F238E27FC236}">
                  <a16:creationId xmlns:a16="http://schemas.microsoft.com/office/drawing/2014/main" id="{1B2F3347-4B8A-41DF-984B-3A7103C4479C}"/>
                </a:ext>
              </a:extLst>
            </p:cNvPr>
            <p:cNvPicPr>
              <a:picLocks noChangeAspect="1"/>
            </p:cNvPicPr>
            <p:nvPr/>
          </p:nvPicPr>
          <p:blipFill>
            <a:blip r:embed="rId4" cstate="email">
              <a:biLevel thresh="25000"/>
              <a:extLst>
                <a:ext uri="{28A0092B-C50C-407E-A947-70E740481C1C}">
                  <a14:useLocalDpi xmlns:a14="http://schemas.microsoft.com/office/drawing/2010/main" val="0"/>
                </a:ext>
              </a:extLst>
            </a:blip>
            <a:stretch>
              <a:fillRect/>
            </a:stretch>
          </p:blipFill>
          <p:spPr>
            <a:xfrm rot="18699371">
              <a:off x="6550650" y="2124162"/>
              <a:ext cx="1878994" cy="3725996"/>
            </a:xfrm>
            <a:prstGeom prst="rect">
              <a:avLst/>
            </a:prstGeom>
            <a:effectLst>
              <a:softEdge rad="38100"/>
            </a:effectLst>
          </p:spPr>
        </p:pic>
        <p:pic>
          <p:nvPicPr>
            <p:cNvPr id="10" name="Picture 9" descr="A wooden cutting board&#10;&#10;Description generated with high confidence">
              <a:extLst>
                <a:ext uri="{FF2B5EF4-FFF2-40B4-BE49-F238E27FC236}">
                  <a16:creationId xmlns:a16="http://schemas.microsoft.com/office/drawing/2014/main" id="{2C9CB6C8-FA10-46B6-A095-1A4C1840D27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3973" t="30922" r="28199" b="21952"/>
            <a:stretch/>
          </p:blipFill>
          <p:spPr>
            <a:xfrm>
              <a:off x="5914508" y="2537744"/>
              <a:ext cx="1753229" cy="1645070"/>
            </a:xfrm>
            <a:prstGeom prst="ellipse">
              <a:avLst/>
            </a:prstGeom>
            <a:ln>
              <a:noFill/>
            </a:ln>
            <a:effectLst>
              <a:softEdge rad="112500"/>
            </a:effectLst>
          </p:spPr>
        </p:pic>
      </p:grpSp>
      <p:sp>
        <p:nvSpPr>
          <p:cNvPr id="12" name="Oval 11">
            <a:extLst>
              <a:ext uri="{FF2B5EF4-FFF2-40B4-BE49-F238E27FC236}">
                <a16:creationId xmlns:a16="http://schemas.microsoft.com/office/drawing/2014/main" id="{A08BC962-1380-42F4-878D-12A013CDA92F}"/>
              </a:ext>
            </a:extLst>
          </p:cNvPr>
          <p:cNvSpPr/>
          <p:nvPr/>
        </p:nvSpPr>
        <p:spPr>
          <a:xfrm>
            <a:off x="1056068" y="3786389"/>
            <a:ext cx="2404056" cy="429296"/>
          </a:xfrm>
          <a:prstGeom prst="ellipse">
            <a:avLst/>
          </a:prstGeom>
          <a:noFill/>
          <a:ln w="38100">
            <a:solidFill>
              <a:schemeClr val="accent6"/>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73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edg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ooden cutting board&#10;&#10;Description generated with high confidence">
            <a:extLst>
              <a:ext uri="{FF2B5EF4-FFF2-40B4-BE49-F238E27FC236}">
                <a16:creationId xmlns:a16="http://schemas.microsoft.com/office/drawing/2014/main" id="{3DCBB20C-2D93-499B-9F3E-82E7DD565BF6}"/>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7"/>
                    </a14:imgEffect>
                  </a14:imgLayer>
                </a14:imgProps>
              </a:ext>
              <a:ext uri="{28A0092B-C50C-407E-A947-70E740481C1C}">
                <a14:useLocalDpi xmlns:a14="http://schemas.microsoft.com/office/drawing/2010/main" val="0"/>
              </a:ext>
            </a:extLst>
          </a:blip>
          <a:stretch>
            <a:fillRect/>
          </a:stretch>
        </p:blipFill>
        <p:spPr>
          <a:xfrm>
            <a:off x="4982452" y="0"/>
            <a:ext cx="4161548" cy="5143500"/>
          </a:xfrm>
          <a:prstGeom prst="rect">
            <a:avLst/>
          </a:prstGeom>
        </p:spPr>
      </p:pic>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grpSp>
        <p:nvGrpSpPr>
          <p:cNvPr id="11" name="Group 10">
            <a:extLst>
              <a:ext uri="{FF2B5EF4-FFF2-40B4-BE49-F238E27FC236}">
                <a16:creationId xmlns:a16="http://schemas.microsoft.com/office/drawing/2014/main" id="{2A807913-9A14-4BEA-B667-3B8FEBAFDA1C}"/>
              </a:ext>
            </a:extLst>
          </p:cNvPr>
          <p:cNvGrpSpPr/>
          <p:nvPr/>
        </p:nvGrpSpPr>
        <p:grpSpPr>
          <a:xfrm>
            <a:off x="5635735" y="2530577"/>
            <a:ext cx="3725996" cy="2388913"/>
            <a:chOff x="5627149" y="2537744"/>
            <a:chExt cx="3725996" cy="2388913"/>
          </a:xfrm>
        </p:grpSpPr>
        <p:pic>
          <p:nvPicPr>
            <p:cNvPr id="4" name="Picture 3">
              <a:extLst>
                <a:ext uri="{FF2B5EF4-FFF2-40B4-BE49-F238E27FC236}">
                  <a16:creationId xmlns:a16="http://schemas.microsoft.com/office/drawing/2014/main" id="{1B2F3347-4B8A-41DF-984B-3A7103C4479C}"/>
                </a:ext>
              </a:extLst>
            </p:cNvPr>
            <p:cNvPicPr>
              <a:picLocks noChangeAspect="1"/>
            </p:cNvPicPr>
            <p:nvPr/>
          </p:nvPicPr>
          <p:blipFill>
            <a:blip r:embed="rId4" cstate="email">
              <a:biLevel thresh="25000"/>
              <a:extLst>
                <a:ext uri="{28A0092B-C50C-407E-A947-70E740481C1C}">
                  <a14:useLocalDpi xmlns:a14="http://schemas.microsoft.com/office/drawing/2010/main" val="0"/>
                </a:ext>
              </a:extLst>
            </a:blip>
            <a:stretch>
              <a:fillRect/>
            </a:stretch>
          </p:blipFill>
          <p:spPr>
            <a:xfrm rot="18699371">
              <a:off x="6550650" y="2124162"/>
              <a:ext cx="1878994" cy="3725996"/>
            </a:xfrm>
            <a:prstGeom prst="rect">
              <a:avLst/>
            </a:prstGeom>
            <a:effectLst>
              <a:softEdge rad="38100"/>
            </a:effectLst>
          </p:spPr>
        </p:pic>
        <p:pic>
          <p:nvPicPr>
            <p:cNvPr id="10" name="Picture 9" descr="A wooden cutting board&#10;&#10;Description generated with high confidence">
              <a:extLst>
                <a:ext uri="{FF2B5EF4-FFF2-40B4-BE49-F238E27FC236}">
                  <a16:creationId xmlns:a16="http://schemas.microsoft.com/office/drawing/2014/main" id="{2C9CB6C8-FA10-46B6-A095-1A4C1840D27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3973" t="30922" r="28199" b="21952"/>
            <a:stretch/>
          </p:blipFill>
          <p:spPr>
            <a:xfrm>
              <a:off x="5914508" y="2537744"/>
              <a:ext cx="1753229" cy="1645070"/>
            </a:xfrm>
            <a:prstGeom prst="ellipse">
              <a:avLst/>
            </a:prstGeom>
            <a:ln>
              <a:noFill/>
            </a:ln>
            <a:effectLst>
              <a:softEdge rad="112500"/>
            </a:effectLst>
          </p:spPr>
        </p:pic>
      </p:grpSp>
      <p:sp>
        <p:nvSpPr>
          <p:cNvPr id="5" name="Text Placeholder 4">
            <a:extLst>
              <a:ext uri="{FF2B5EF4-FFF2-40B4-BE49-F238E27FC236}">
                <a16:creationId xmlns:a16="http://schemas.microsoft.com/office/drawing/2014/main" id="{F7C2B3F9-4F5C-44AC-87CA-CD29CC30A640}"/>
              </a:ext>
            </a:extLst>
          </p:cNvPr>
          <p:cNvSpPr>
            <a:spLocks noGrp="1"/>
          </p:cNvSpPr>
          <p:nvPr>
            <p:ph type="body" sz="quarter" idx="11"/>
          </p:nvPr>
        </p:nvSpPr>
        <p:spPr>
          <a:xfrm>
            <a:off x="5214632" y="2483078"/>
            <a:ext cx="3697187" cy="868783"/>
          </a:xfrm>
        </p:spPr>
        <p:txBody>
          <a:bodyPr>
            <a:prstTxWarp prst="textPlain">
              <a:avLst/>
            </a:prstTxWarp>
            <a:normAutofit/>
          </a:bodyPr>
          <a:lstStyle/>
          <a:p>
            <a:r>
              <a:rPr lang="en-US" b="1" spc="3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egoe UI Black" panose="020B0A02040204020203" pitchFamily="34" charset="0"/>
                <a:ea typeface="Segoe UI Black" panose="020B0A02040204020203" pitchFamily="34" charset="0"/>
                <a:cs typeface="Segoe UI Black" panose="020B0A02040204020203" pitchFamily="34" charset="0"/>
              </a:rPr>
              <a:t>magnified</a:t>
            </a:r>
            <a:endParaRPr lang="en-US" dirty="0"/>
          </a:p>
        </p:txBody>
      </p:sp>
      <p:sp>
        <p:nvSpPr>
          <p:cNvPr id="2" name="TextBox 1">
            <a:extLst>
              <a:ext uri="{FF2B5EF4-FFF2-40B4-BE49-F238E27FC236}">
                <a16:creationId xmlns:a16="http://schemas.microsoft.com/office/drawing/2014/main" id="{04415F70-FF21-4B97-9048-BF24086424E9}"/>
              </a:ext>
            </a:extLst>
          </p:cNvPr>
          <p:cNvSpPr txBox="1"/>
          <p:nvPr/>
        </p:nvSpPr>
        <p:spPr>
          <a:xfrm>
            <a:off x="632388" y="1179320"/>
            <a:ext cx="3939611" cy="1200329"/>
          </a:xfrm>
          <a:prstGeom prst="rect">
            <a:avLst/>
          </a:prstGeom>
          <a:noFill/>
        </p:spPr>
        <p:txBody>
          <a:bodyPr wrap="square" rtlCol="0">
            <a:spAutoFit/>
          </a:bodyPr>
          <a:lstStyle/>
          <a:p>
            <a:pPr algn="ctr"/>
            <a:r>
              <a:rPr lang="en-US" sz="2400" dirty="0">
                <a:latin typeface="Book Antiqua" panose="02040602050305030304" pitchFamily="18" charset="0"/>
              </a:rPr>
              <a:t>What effect would magnifying Christ have on my decision-making?</a:t>
            </a:r>
          </a:p>
        </p:txBody>
      </p:sp>
      <p:sp>
        <p:nvSpPr>
          <p:cNvPr id="3" name="TextBox 2">
            <a:extLst>
              <a:ext uri="{FF2B5EF4-FFF2-40B4-BE49-F238E27FC236}">
                <a16:creationId xmlns:a16="http://schemas.microsoft.com/office/drawing/2014/main" id="{C3EF8D6C-F39E-46F9-AD1C-26C2AED6FDDD}"/>
              </a:ext>
            </a:extLst>
          </p:cNvPr>
          <p:cNvSpPr txBox="1"/>
          <p:nvPr/>
        </p:nvSpPr>
        <p:spPr>
          <a:xfrm>
            <a:off x="414700" y="2691925"/>
            <a:ext cx="4272898" cy="23083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Wingdings" panose="05000000000000000000" pitchFamily="2" charset="2"/>
              <a:buChar char="§"/>
            </a:pP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What kind of clothing I wear?</a:t>
            </a:r>
          </a:p>
          <a:p>
            <a:pPr marL="285750" indent="-285750">
              <a:buFont typeface="Wingdings" panose="05000000000000000000" pitchFamily="2" charset="2"/>
              <a:buChar char="§"/>
            </a:pP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The places I frequent?</a:t>
            </a:r>
          </a:p>
          <a:p>
            <a:pPr marL="285750" indent="-285750">
              <a:buFont typeface="Wingdings" panose="05000000000000000000" pitchFamily="2" charset="2"/>
              <a:buChar char="§"/>
            </a:pP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The activities I participate in?</a:t>
            </a:r>
          </a:p>
          <a:p>
            <a:pPr marL="285750" indent="-285750">
              <a:buFont typeface="Wingdings" panose="05000000000000000000" pitchFamily="2" charset="2"/>
              <a:buChar char="§"/>
            </a:pP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What I view?</a:t>
            </a:r>
          </a:p>
          <a:p>
            <a:pPr marL="285750" indent="-285750">
              <a:buFont typeface="Wingdings" panose="05000000000000000000" pitchFamily="2" charset="2"/>
              <a:buChar char="§"/>
            </a:pP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What I read?</a:t>
            </a:r>
          </a:p>
        </p:txBody>
      </p:sp>
    </p:spTree>
    <p:extLst>
      <p:ext uri="{BB962C8B-B14F-4D97-AF65-F5344CB8AC3E}">
        <p14:creationId xmlns:p14="http://schemas.microsoft.com/office/powerpoint/2010/main" val="3456959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decel="8200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8" decel="82000" fill="hold" grpId="0" nodeType="withEffect">
                                  <p:stCondLst>
                                    <p:cond delay="0"/>
                                  </p:stCondLst>
                                  <p:iterate type="wd">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5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82000" fill="hold" grpId="0" nodeType="withEffect">
                                  <p:stCondLst>
                                    <p:cond delay="0"/>
                                  </p:stCondLst>
                                  <p:iterate type="wd">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50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12" decel="82000" fill="hold" grpId="0" nodeType="withEffect">
                                  <p:stCondLst>
                                    <p:cond delay="0"/>
                                  </p:stCondLst>
                                  <p:iterate type="wd">
                                    <p:tmPct val="10000"/>
                                  </p:iterate>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3" decel="82000" fill="hold" grpId="0" nodeType="withEffect">
                                  <p:stCondLst>
                                    <p:cond delay="0"/>
                                  </p:stCondLst>
                                  <p:iterate type="wd">
                                    <p:tmPct val="1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0" fill="hold"/>
                                        <p:tgtEl>
                                          <p:spTgt spid="3">
                                            <p:txEl>
                                              <p:pRg st="3" end="3"/>
                                            </p:txEl>
                                          </p:spTgt>
                                        </p:tgtEl>
                                        <p:attrNameLst>
                                          <p:attrName>ppt_y</p:attrName>
                                        </p:attrNameLst>
                                      </p:cBhvr>
                                      <p:tavLst>
                                        <p:tav tm="0">
                                          <p:val>
                                            <p:strVal val="0-#ppt_h/2"/>
                                          </p:val>
                                        </p:tav>
                                        <p:tav tm="100000">
                                          <p:val>
                                            <p:strVal val="#ppt_y"/>
                                          </p:val>
                                        </p:tav>
                                      </p:tavLst>
                                    </p:anim>
                                  </p:childTnLst>
                                </p:cTn>
                              </p:par>
                              <p:par>
                                <p:cTn id="32" presetID="2" presetClass="entr" presetSubtype="1" decel="82000" fill="hold" grpId="0" nodeType="withEffect">
                                  <p:stCondLst>
                                    <p:cond delay="0"/>
                                  </p:stCondLst>
                                  <p:iterate type="wd">
                                    <p:tmPct val="10000"/>
                                  </p:iterate>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tting, table&#10;&#10;Description generated with high confidence">
            <a:extLst>
              <a:ext uri="{FF2B5EF4-FFF2-40B4-BE49-F238E27FC236}">
                <a16:creationId xmlns:a16="http://schemas.microsoft.com/office/drawing/2014/main" id="{007B60F2-27F9-4373-B297-D8E6284C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5" y="-18577"/>
            <a:ext cx="9191395" cy="5182303"/>
          </a:xfrm>
          <a:prstGeom prst="rect">
            <a:avLst/>
          </a:prstGeom>
        </p:spPr>
      </p:pic>
      <p:sp>
        <p:nvSpPr>
          <p:cNvPr id="5" name="Text Placeholder 4">
            <a:extLst>
              <a:ext uri="{FF2B5EF4-FFF2-40B4-BE49-F238E27FC236}">
                <a16:creationId xmlns:a16="http://schemas.microsoft.com/office/drawing/2014/main" id="{F7C2B3F9-4F5C-44AC-87CA-CD29CC30A640}"/>
              </a:ext>
            </a:extLst>
          </p:cNvPr>
          <p:cNvSpPr>
            <a:spLocks noGrp="1"/>
          </p:cNvSpPr>
          <p:nvPr>
            <p:ph type="body" sz="quarter" idx="11"/>
          </p:nvPr>
        </p:nvSpPr>
        <p:spPr>
          <a:xfrm>
            <a:off x="4982949" y="984173"/>
            <a:ext cx="3697187" cy="2177668"/>
          </a:xfrm>
        </p:spPr>
        <p:txBody>
          <a:bodyPr/>
          <a:lstStyle/>
          <a:p>
            <a:r>
              <a:rPr lang="en-US" dirty="0"/>
              <a:t>(3)</a:t>
            </a:r>
            <a:br>
              <a:rPr lang="en-US" dirty="0"/>
            </a:br>
            <a:r>
              <a:rPr lang="en-US" dirty="0"/>
              <a:t>God has given me </a:t>
            </a:r>
            <a:r>
              <a:rPr lang="en-US" b="1" spc="300" dirty="0"/>
              <a:t>HIS MIND</a:t>
            </a:r>
            <a:br>
              <a:rPr lang="en-US" dirty="0"/>
            </a:br>
            <a:r>
              <a:rPr lang="en-US" dirty="0"/>
              <a:t>(1 Cor. </a:t>
            </a:r>
            <a:r>
              <a:rPr lang="en-US"/>
              <a:t>2:9-16)</a:t>
            </a:r>
            <a:endParaRPr lang="en-US" dirty="0"/>
          </a:p>
        </p:txBody>
      </p:sp>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sp>
        <p:nvSpPr>
          <p:cNvPr id="8" name="TextBox 7">
            <a:extLst>
              <a:ext uri="{FF2B5EF4-FFF2-40B4-BE49-F238E27FC236}">
                <a16:creationId xmlns:a16="http://schemas.microsoft.com/office/drawing/2014/main" id="{C4B1AFCC-EC0A-4405-B26B-37E8E139FA6E}"/>
              </a:ext>
            </a:extLst>
          </p:cNvPr>
          <p:cNvSpPr txBox="1"/>
          <p:nvPr/>
        </p:nvSpPr>
        <p:spPr>
          <a:xfrm>
            <a:off x="375652" y="1314919"/>
            <a:ext cx="4094603"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000" dirty="0"/>
              <a:t>1 Cor. 2:12, “Now we have received, not the spirit of the world, but the Spirit who is from God, that we might know the things that have been freely given to us by God.</a:t>
            </a:r>
            <a:r>
              <a:rPr lang="en-US" sz="2000" dirty="0">
                <a:solidFill>
                  <a:prstClr val="white"/>
                </a:solidFill>
                <a:latin typeface="Georgia"/>
              </a:rPr>
              <a:t>”</a:t>
            </a:r>
            <a:endParaRPr lang="en-US" sz="2000" dirty="0"/>
          </a:p>
        </p:txBody>
      </p:sp>
    </p:spTree>
    <p:extLst>
      <p:ext uri="{BB962C8B-B14F-4D97-AF65-F5344CB8AC3E}">
        <p14:creationId xmlns:p14="http://schemas.microsoft.com/office/powerpoint/2010/main" val="261230737"/>
      </p:ext>
    </p:extLst>
  </p:cSld>
  <p:clrMapOvr>
    <a:masterClrMapping/>
  </p:clrMapOvr>
  <mc:AlternateContent xmlns:mc="http://schemas.openxmlformats.org/markup-compatibility/2006" xmlns:p14="http://schemas.microsoft.com/office/powerpoint/2010/main">
    <mc:Choice Requires="p14">
      <p:transition spd="slow" p14:dur="3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0"/>
                                        <p:tgtEl>
                                          <p:spTgt spid="5">
                                            <p:txEl>
                                              <p:pRg st="0" end="0"/>
                                            </p:txEl>
                                          </p:spTgt>
                                        </p:tgtEl>
                                      </p:cBhvr>
                                    </p:animEffect>
                                    <p:anim calcmode="lin" valueType="num">
                                      <p:cBhvr>
                                        <p:cTn id="8" dur="2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3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tting, table&#10;&#10;Description generated with high confidence">
            <a:extLst>
              <a:ext uri="{FF2B5EF4-FFF2-40B4-BE49-F238E27FC236}">
                <a16:creationId xmlns:a16="http://schemas.microsoft.com/office/drawing/2014/main" id="{007B60F2-27F9-4373-B297-D8E6284C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5" y="-18577"/>
            <a:ext cx="9191395" cy="5182303"/>
          </a:xfrm>
          <a:prstGeom prst="rect">
            <a:avLst/>
          </a:prstGeom>
        </p:spPr>
      </p:pic>
      <p:sp>
        <p:nvSpPr>
          <p:cNvPr id="5" name="Text Placeholder 4">
            <a:extLst>
              <a:ext uri="{FF2B5EF4-FFF2-40B4-BE49-F238E27FC236}">
                <a16:creationId xmlns:a16="http://schemas.microsoft.com/office/drawing/2014/main" id="{F7C2B3F9-4F5C-44AC-87CA-CD29CC30A640}"/>
              </a:ext>
            </a:extLst>
          </p:cNvPr>
          <p:cNvSpPr>
            <a:spLocks noGrp="1"/>
          </p:cNvSpPr>
          <p:nvPr>
            <p:ph type="body" sz="quarter" idx="11"/>
          </p:nvPr>
        </p:nvSpPr>
        <p:spPr>
          <a:xfrm>
            <a:off x="4982949" y="984173"/>
            <a:ext cx="3697187" cy="2177668"/>
          </a:xfrm>
        </p:spPr>
        <p:txBody>
          <a:bodyPr/>
          <a:lstStyle/>
          <a:p>
            <a:r>
              <a:rPr lang="en-US" dirty="0"/>
              <a:t>(3)</a:t>
            </a:r>
            <a:br>
              <a:rPr lang="en-US" dirty="0"/>
            </a:br>
            <a:r>
              <a:rPr lang="en-US" dirty="0"/>
              <a:t>God has given me </a:t>
            </a:r>
            <a:r>
              <a:rPr lang="en-US" b="1" spc="300" dirty="0"/>
              <a:t>HIS MIND</a:t>
            </a:r>
            <a:br>
              <a:rPr lang="en-US" dirty="0"/>
            </a:br>
            <a:r>
              <a:rPr lang="en-US" dirty="0"/>
              <a:t>(1 Cor. </a:t>
            </a:r>
            <a:r>
              <a:rPr lang="en-US"/>
              <a:t>2:9-16)</a:t>
            </a:r>
            <a:endParaRPr lang="en-US" dirty="0"/>
          </a:p>
        </p:txBody>
      </p:sp>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sp>
        <p:nvSpPr>
          <p:cNvPr id="8" name="TextBox 7">
            <a:extLst>
              <a:ext uri="{FF2B5EF4-FFF2-40B4-BE49-F238E27FC236}">
                <a16:creationId xmlns:a16="http://schemas.microsoft.com/office/drawing/2014/main" id="{C4B1AFCC-EC0A-4405-B26B-37E8E139FA6E}"/>
              </a:ext>
            </a:extLst>
          </p:cNvPr>
          <p:cNvSpPr txBox="1"/>
          <p:nvPr/>
        </p:nvSpPr>
        <p:spPr>
          <a:xfrm>
            <a:off x="375652" y="1314919"/>
            <a:ext cx="4094603" cy="15081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000" dirty="0"/>
              <a:t>1 Cor. 2:13, “</a:t>
            </a:r>
            <a:r>
              <a:rPr lang="en-US" dirty="0"/>
              <a:t>These things we also speak, not in words which man’s wisdom teaches but which the Holy Spirit teaches, comparing spiritual things with spiritual.”</a:t>
            </a:r>
            <a:endParaRPr lang="en-US" sz="2000" dirty="0"/>
          </a:p>
        </p:txBody>
      </p:sp>
    </p:spTree>
    <p:extLst>
      <p:ext uri="{BB962C8B-B14F-4D97-AF65-F5344CB8AC3E}">
        <p14:creationId xmlns:p14="http://schemas.microsoft.com/office/powerpoint/2010/main" val="1421417402"/>
      </p:ext>
    </p:extLst>
  </p:cSld>
  <p:clrMapOvr>
    <a:masterClrMapping/>
  </p:clrMapOvr>
  <mc:AlternateContent xmlns:mc="http://schemas.openxmlformats.org/markup-compatibility/2006" xmlns:p14="http://schemas.microsoft.com/office/powerpoint/2010/main">
    <mc:Choice Requires="p14">
      <p:transition spd="slow" p14:dur="3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3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tting, table&#10;&#10;Description generated with high confidence">
            <a:extLst>
              <a:ext uri="{FF2B5EF4-FFF2-40B4-BE49-F238E27FC236}">
                <a16:creationId xmlns:a16="http://schemas.microsoft.com/office/drawing/2014/main" id="{007B60F2-27F9-4373-B297-D8E6284C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5" y="-18577"/>
            <a:ext cx="9191395" cy="5182303"/>
          </a:xfrm>
          <a:prstGeom prst="rect">
            <a:avLst/>
          </a:prstGeom>
        </p:spPr>
      </p:pic>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What Has God Given Me?</a:t>
            </a:r>
          </a:p>
        </p:txBody>
      </p:sp>
      <p:sp>
        <p:nvSpPr>
          <p:cNvPr id="8" name="TextBox 7">
            <a:extLst>
              <a:ext uri="{FF2B5EF4-FFF2-40B4-BE49-F238E27FC236}">
                <a16:creationId xmlns:a16="http://schemas.microsoft.com/office/drawing/2014/main" id="{C4B1AFCC-EC0A-4405-B26B-37E8E139FA6E}"/>
              </a:ext>
            </a:extLst>
          </p:cNvPr>
          <p:cNvSpPr txBox="1"/>
          <p:nvPr/>
        </p:nvSpPr>
        <p:spPr>
          <a:xfrm>
            <a:off x="375652" y="1314919"/>
            <a:ext cx="4094603" cy="15081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000" dirty="0"/>
              <a:t>1 Cor. 2:14-16, “</a:t>
            </a:r>
            <a:r>
              <a:rPr lang="en-US" dirty="0"/>
              <a:t>But the natural man does not receive the things of the Spirit of God, for they are foolishness to him; nor can he know </a:t>
            </a:r>
            <a:r>
              <a:rPr lang="en-US" i="1" dirty="0"/>
              <a:t>them</a:t>
            </a:r>
            <a:r>
              <a:rPr lang="en-US" dirty="0"/>
              <a:t>, because they are spiritually discerned.</a:t>
            </a:r>
            <a:endParaRPr lang="en-US" sz="2000" dirty="0"/>
          </a:p>
        </p:txBody>
      </p:sp>
      <p:sp>
        <p:nvSpPr>
          <p:cNvPr id="7" name="TextBox 6">
            <a:extLst>
              <a:ext uri="{FF2B5EF4-FFF2-40B4-BE49-F238E27FC236}">
                <a16:creationId xmlns:a16="http://schemas.microsoft.com/office/drawing/2014/main" id="{C3E35FE8-CD76-4C7E-80E6-0AF15FF4850F}"/>
              </a:ext>
            </a:extLst>
          </p:cNvPr>
          <p:cNvSpPr txBox="1"/>
          <p:nvPr/>
        </p:nvSpPr>
        <p:spPr>
          <a:xfrm>
            <a:off x="4673745" y="1320806"/>
            <a:ext cx="4094603" cy="17543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aseline="30000" dirty="0">
                <a:solidFill>
                  <a:srgbClr val="FFC000"/>
                </a:solidFill>
              </a:rPr>
              <a:t>15 </a:t>
            </a:r>
            <a:r>
              <a:rPr lang="en-US" spc="40" dirty="0"/>
              <a:t>But he who is spiritual judges all things, yet he himself is </a:t>
            </a:r>
            <a:r>
              <a:rPr lang="en-US" i="1" spc="40" dirty="0"/>
              <a:t>rightly</a:t>
            </a:r>
            <a:r>
              <a:rPr lang="en-US" spc="40" dirty="0"/>
              <a:t> judged by no one. </a:t>
            </a:r>
            <a:r>
              <a:rPr lang="en-US" spc="40" baseline="30000" dirty="0">
                <a:solidFill>
                  <a:srgbClr val="FFC000"/>
                </a:solidFill>
              </a:rPr>
              <a:t>16 </a:t>
            </a:r>
            <a:r>
              <a:rPr lang="en-US" spc="40" baseline="30000" dirty="0"/>
              <a:t> </a:t>
            </a:r>
            <a:r>
              <a:rPr lang="en-US" spc="40" dirty="0"/>
              <a:t>For "who has known the mind of the LORD that he may instruct Him?" But we have the mind of Christ.</a:t>
            </a:r>
          </a:p>
        </p:txBody>
      </p:sp>
      <p:grpSp>
        <p:nvGrpSpPr>
          <p:cNvPr id="11" name="Group 10">
            <a:extLst>
              <a:ext uri="{FF2B5EF4-FFF2-40B4-BE49-F238E27FC236}">
                <a16:creationId xmlns:a16="http://schemas.microsoft.com/office/drawing/2014/main" id="{4EF67F3F-ABA3-4954-9B89-5EB453E87013}"/>
              </a:ext>
            </a:extLst>
          </p:cNvPr>
          <p:cNvGrpSpPr/>
          <p:nvPr/>
        </p:nvGrpSpPr>
        <p:grpSpPr>
          <a:xfrm>
            <a:off x="375652" y="2823024"/>
            <a:ext cx="4277133" cy="593729"/>
            <a:chOff x="375652" y="2823024"/>
            <a:chExt cx="4277133" cy="593729"/>
          </a:xfrm>
        </p:grpSpPr>
        <p:sp>
          <p:nvSpPr>
            <p:cNvPr id="9" name="TextBox 8">
              <a:extLst>
                <a:ext uri="{FF2B5EF4-FFF2-40B4-BE49-F238E27FC236}">
                  <a16:creationId xmlns:a16="http://schemas.microsoft.com/office/drawing/2014/main" id="{42B508AD-4381-4489-A383-3616BE2421A3}"/>
                </a:ext>
              </a:extLst>
            </p:cNvPr>
            <p:cNvSpPr txBox="1"/>
            <p:nvPr/>
          </p:nvSpPr>
          <p:spPr>
            <a:xfrm>
              <a:off x="375652" y="3047421"/>
              <a:ext cx="4277133"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dirty="0"/>
                <a:t>Ephesians 3:1-5; 5:17; 1 Corinthians 1:21</a:t>
              </a:r>
            </a:p>
          </p:txBody>
        </p:sp>
        <p:sp>
          <p:nvSpPr>
            <p:cNvPr id="10" name="Arrow: Down 9">
              <a:extLst>
                <a:ext uri="{FF2B5EF4-FFF2-40B4-BE49-F238E27FC236}">
                  <a16:creationId xmlns:a16="http://schemas.microsoft.com/office/drawing/2014/main" id="{11A8567A-A841-41A6-9006-2E74A4F80730}"/>
                </a:ext>
              </a:extLst>
            </p:cNvPr>
            <p:cNvSpPr/>
            <p:nvPr/>
          </p:nvSpPr>
          <p:spPr>
            <a:xfrm>
              <a:off x="2254313" y="2823024"/>
              <a:ext cx="452673" cy="22439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C9071E29-5537-47CA-9D5D-D5C6C6261A4B}"/>
              </a:ext>
            </a:extLst>
          </p:cNvPr>
          <p:cNvSpPr/>
          <p:nvPr/>
        </p:nvSpPr>
        <p:spPr>
          <a:xfrm>
            <a:off x="375652" y="1314919"/>
            <a:ext cx="4094603" cy="1508105"/>
          </a:xfrm>
          <a:prstGeom prst="rect">
            <a:avLst/>
          </a:prstGeom>
          <a:noFill/>
          <a:ln w="57150">
            <a:solidFill>
              <a:schemeClr val="accent1"/>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A8C51E1-1BB1-49FE-A5C2-4BC9ABBFD739}"/>
              </a:ext>
            </a:extLst>
          </p:cNvPr>
          <p:cNvCxnSpPr>
            <a:cxnSpLocks/>
          </p:cNvCxnSpPr>
          <p:nvPr/>
        </p:nvCxnSpPr>
        <p:spPr>
          <a:xfrm>
            <a:off x="531928" y="1919335"/>
            <a:ext cx="156847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A0207122-2899-449A-8743-B7EF6E290EB6}"/>
              </a:ext>
            </a:extLst>
          </p:cNvPr>
          <p:cNvCxnSpPr>
            <a:cxnSpLocks/>
          </p:cNvCxnSpPr>
          <p:nvPr/>
        </p:nvCxnSpPr>
        <p:spPr>
          <a:xfrm>
            <a:off x="1173215" y="2488195"/>
            <a:ext cx="1760108" cy="0"/>
          </a:xfrm>
          <a:prstGeom prst="line">
            <a:avLst/>
          </a:prstGeom>
        </p:spPr>
        <p:style>
          <a:lnRef idx="2">
            <a:schemeClr val="accent6"/>
          </a:lnRef>
          <a:fillRef idx="0">
            <a:schemeClr val="accent6"/>
          </a:fillRef>
          <a:effectRef idx="1">
            <a:schemeClr val="accent6"/>
          </a:effectRef>
          <a:fontRef idx="minor">
            <a:schemeClr val="tx1"/>
          </a:fontRef>
        </p:style>
      </p:cxnSp>
      <p:sp>
        <p:nvSpPr>
          <p:cNvPr id="25" name="Rectangle 24">
            <a:extLst>
              <a:ext uri="{FF2B5EF4-FFF2-40B4-BE49-F238E27FC236}">
                <a16:creationId xmlns:a16="http://schemas.microsoft.com/office/drawing/2014/main" id="{004DD4D7-452B-4E77-B897-3B546E61FFDE}"/>
              </a:ext>
            </a:extLst>
          </p:cNvPr>
          <p:cNvSpPr/>
          <p:nvPr/>
        </p:nvSpPr>
        <p:spPr>
          <a:xfrm>
            <a:off x="2602006" y="1371600"/>
            <a:ext cx="1760108" cy="315961"/>
          </a:xfrm>
          <a:prstGeom prst="rect">
            <a:avLst/>
          </a:prstGeom>
          <a:noFill/>
          <a:ln w="38100">
            <a:solidFill>
              <a:srgbClr val="A5C24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2150B3-91DA-430F-82F5-B1EEB0353A2B}"/>
              </a:ext>
            </a:extLst>
          </p:cNvPr>
          <p:cNvSpPr/>
          <p:nvPr/>
        </p:nvSpPr>
        <p:spPr>
          <a:xfrm>
            <a:off x="4740088" y="1366019"/>
            <a:ext cx="2608730" cy="315961"/>
          </a:xfrm>
          <a:prstGeom prst="rect">
            <a:avLst/>
          </a:prstGeom>
          <a:noFill/>
          <a:ln w="38100">
            <a:solidFill>
              <a:srgbClr val="A5C24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916457"/>
      </p:ext>
    </p:extLst>
  </p:cSld>
  <p:clrMapOvr>
    <a:masterClrMapping/>
  </p:clrMapOvr>
  <mc:AlternateContent xmlns:mc="http://schemas.openxmlformats.org/markup-compatibility/2006" xmlns:p14="http://schemas.microsoft.com/office/powerpoint/2010/main">
    <mc:Choice Requires="p14">
      <p:transition spd="slow" p14:dur="3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250"/>
                                        <p:tgtEl>
                                          <p:spTgt spid="8"/>
                                        </p:tgtEl>
                                      </p:cBhvr>
                                    </p:animEffect>
                                  </p:childTnLst>
                                </p:cTn>
                              </p:par>
                            </p:childTnLst>
                          </p:cTn>
                        </p:par>
                        <p:par>
                          <p:cTn id="8" fill="hold">
                            <p:stCondLst>
                              <p:cond delay="325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750"/>
                                        <p:tgtEl>
                                          <p:spTgt spid="12"/>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3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nodeType="clickEffect">
                                  <p:stCondLst>
                                    <p:cond delay="0"/>
                                  </p:stCondLst>
                                  <p:childTnLst>
                                    <p:animEffect transition="out" filter="barn(inVertic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6" presetClass="path" presetSubtype="0" accel="50000" decel="50000" fill="hold" nodeType="withEffect">
                                  <p:stCondLst>
                                    <p:cond delay="0"/>
                                  </p:stCondLst>
                                  <p:childTnLst>
                                    <p:animMotion origin="layout" path="M -3.61111E-6 1.85185E-6 L 0.2382 -0.04229 " pathEditMode="relative" rAng="0" ptsTypes="AA">
                                      <p:cBhvr>
                                        <p:cTn id="37" dur="2000" fill="hold"/>
                                        <p:tgtEl>
                                          <p:spTgt spid="14"/>
                                        </p:tgtEl>
                                        <p:attrNameLst>
                                          <p:attrName>ppt_x</p:attrName>
                                          <p:attrName>ppt_y</p:attrName>
                                        </p:attrNameLst>
                                      </p:cBhvr>
                                      <p:rCtr x="11910" y="-2130"/>
                                    </p:animMotion>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par>
                                <p:cTn id="42" presetID="10" presetClass="exit" presetSubtype="0" fill="hold"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31" presetClass="exit" presetSubtype="0" fill="hold" nodeType="withEffect">
                                  <p:stCondLst>
                                    <p:cond delay="0"/>
                                  </p:stCondLst>
                                  <p:childTnLst>
                                    <p:anim calcmode="lin" valueType="num">
                                      <p:cBhvr>
                                        <p:cTn id="46" dur="1000"/>
                                        <p:tgtEl>
                                          <p:spTgt spid="11"/>
                                        </p:tgtEl>
                                        <p:attrNameLst>
                                          <p:attrName>ppt_w</p:attrName>
                                        </p:attrNameLst>
                                      </p:cBhvr>
                                      <p:tavLst>
                                        <p:tav tm="0">
                                          <p:val>
                                            <p:strVal val="ppt_w"/>
                                          </p:val>
                                        </p:tav>
                                        <p:tav tm="100000">
                                          <p:val>
                                            <p:fltVal val="0"/>
                                          </p:val>
                                        </p:tav>
                                      </p:tavLst>
                                    </p:anim>
                                    <p:anim calcmode="lin" valueType="num">
                                      <p:cBhvr>
                                        <p:cTn id="47" dur="1000"/>
                                        <p:tgtEl>
                                          <p:spTgt spid="11"/>
                                        </p:tgtEl>
                                        <p:attrNameLst>
                                          <p:attrName>ppt_h</p:attrName>
                                        </p:attrNameLst>
                                      </p:cBhvr>
                                      <p:tavLst>
                                        <p:tav tm="0">
                                          <p:val>
                                            <p:strVal val="ppt_h"/>
                                          </p:val>
                                        </p:tav>
                                        <p:tav tm="100000">
                                          <p:val>
                                            <p:fltVal val="0"/>
                                          </p:val>
                                        </p:tav>
                                      </p:tavLst>
                                    </p:anim>
                                    <p:anim calcmode="lin" valueType="num">
                                      <p:cBhvr>
                                        <p:cTn id="48" dur="1000"/>
                                        <p:tgtEl>
                                          <p:spTgt spid="11"/>
                                        </p:tgtEl>
                                        <p:attrNameLst>
                                          <p:attrName>style.rotation</p:attrName>
                                        </p:attrNameLst>
                                      </p:cBhvr>
                                      <p:tavLst>
                                        <p:tav tm="0">
                                          <p:val>
                                            <p:fltVal val="0"/>
                                          </p:val>
                                        </p:tav>
                                        <p:tav tm="100000">
                                          <p:val>
                                            <p:fltVal val="90"/>
                                          </p:val>
                                        </p:tav>
                                      </p:tavLst>
                                    </p:anim>
                                    <p:animEffect transition="out" filter="fade">
                                      <p:cBhvr>
                                        <p:cTn id="49" dur="1000"/>
                                        <p:tgtEl>
                                          <p:spTgt spid="11"/>
                                        </p:tgtEl>
                                      </p:cBhvr>
                                    </p:animEffect>
                                    <p:set>
                                      <p:cBhvr>
                                        <p:cTn id="50" dur="1" fill="hold">
                                          <p:stCondLst>
                                            <p:cond delay="999"/>
                                          </p:stCondLst>
                                        </p:cTn>
                                        <p:tgtEl>
                                          <p:spTgt spid="11"/>
                                        </p:tgtEl>
                                        <p:attrNameLst>
                                          <p:attrName>style.visibility</p:attrName>
                                        </p:attrNameLst>
                                      </p:cBhvr>
                                      <p:to>
                                        <p:strVal val="hidden"/>
                                      </p:to>
                                    </p:set>
                                  </p:childTnLst>
                                </p:cTn>
                              </p:par>
                              <p:par>
                                <p:cTn id="51" presetID="16" presetClass="exit" presetSubtype="21" fill="hold" grpId="1" nodeType="withEffect">
                                  <p:stCondLst>
                                    <p:cond delay="0"/>
                                  </p:stCondLst>
                                  <p:childTnLst>
                                    <p:animEffect transition="out" filter="barn(inVertical)">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2" grpId="0" animBg="1"/>
      <p:bldP spid="12" grpId="1"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tting, table&#10;&#10;Description generated with high confidence">
            <a:extLst>
              <a:ext uri="{FF2B5EF4-FFF2-40B4-BE49-F238E27FC236}">
                <a16:creationId xmlns:a16="http://schemas.microsoft.com/office/drawing/2014/main" id="{007B60F2-27F9-4373-B297-D8E6284C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5" y="-18577"/>
            <a:ext cx="9191395" cy="5182303"/>
          </a:xfrm>
          <a:prstGeom prst="rect">
            <a:avLst/>
          </a:prstGeom>
        </p:spPr>
      </p:pic>
      <p:sp>
        <p:nvSpPr>
          <p:cNvPr id="6" name="Title 1">
            <a:extLst>
              <a:ext uri="{FF2B5EF4-FFF2-40B4-BE49-F238E27FC236}">
                <a16:creationId xmlns:a16="http://schemas.microsoft.com/office/drawing/2014/main" id="{846FED71-DF7B-4D99-A491-1794355AB254}"/>
              </a:ext>
            </a:extLst>
          </p:cNvPr>
          <p:cNvSpPr txBox="1">
            <a:spLocks/>
          </p:cNvSpPr>
          <p:nvPr/>
        </p:nvSpPr>
        <p:spPr>
          <a:xfrm>
            <a:off x="531928" y="224010"/>
            <a:ext cx="7876655" cy="653668"/>
          </a:xfrm>
          <a:prstGeom prst="rect">
            <a:avLst/>
          </a:prstGeom>
        </p:spPr>
        <p:txBody>
          <a:bodyPr>
            <a:normAutofit fontScale="90000" lnSpcReduction="10000"/>
          </a:bodyPr>
          <a:lstStyle>
            <a:lvl1pPr algn="ctr" defTabSz="914400" rtl="0" eaLnBrk="1" latinLnBrk="0" hangingPunct="1">
              <a:spcBef>
                <a:spcPct val="0"/>
              </a:spcBef>
              <a:buNone/>
              <a:defRPr sz="4400" kern="1200">
                <a:solidFill>
                  <a:srgbClr val="EEE0B3"/>
                </a:solidFill>
                <a:latin typeface="Tahoma" charset="0"/>
                <a:ea typeface="Tahoma" charset="0"/>
                <a:cs typeface="Tahoma"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10160">
                  <a:solidFill>
                    <a:srgbClr val="7CCA62"/>
                  </a:solidFill>
                  <a:prstDash val="solid"/>
                </a:ln>
                <a:solidFill>
                  <a:srgbClr val="FFFFFF"/>
                </a:solidFill>
                <a:effectLst>
                  <a:outerShdw blurRad="38100" dist="22860" dir="5400000" algn="tl" rotWithShape="0">
                    <a:srgbClr val="000000">
                      <a:alpha val="30000"/>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The Argument:</a:t>
            </a:r>
          </a:p>
        </p:txBody>
      </p:sp>
      <p:sp>
        <p:nvSpPr>
          <p:cNvPr id="3" name="Text Placeholder 2">
            <a:extLst>
              <a:ext uri="{FF2B5EF4-FFF2-40B4-BE49-F238E27FC236}">
                <a16:creationId xmlns:a16="http://schemas.microsoft.com/office/drawing/2014/main" id="{3152EB0A-0227-4FA9-84D8-624A7BB956D0}"/>
              </a:ext>
            </a:extLst>
          </p:cNvPr>
          <p:cNvSpPr>
            <a:spLocks noGrp="1"/>
          </p:cNvSpPr>
          <p:nvPr>
            <p:ph type="body" sz="quarter" idx="11"/>
          </p:nvPr>
        </p:nvSpPr>
        <p:spPr>
          <a:xfrm>
            <a:off x="468313" y="1267485"/>
            <a:ext cx="8308592" cy="2145671"/>
          </a:xfrm>
        </p:spPr>
        <p:txBody>
          <a:bodyPr>
            <a:normAutofit fontScale="92500"/>
          </a:bodyPr>
          <a:lstStyle/>
          <a:p>
            <a:pPr algn="l"/>
            <a:r>
              <a:rPr lang="en-US" u="sng" dirty="0">
                <a:effectLst>
                  <a:outerShdw blurRad="38100" dist="38100" dir="2700000" algn="tl">
                    <a:srgbClr val="000000">
                      <a:alpha val="43137"/>
                    </a:srgbClr>
                  </a:outerShdw>
                </a:effectLst>
                <a:latin typeface="Rockwell Condensed" panose="02060603050405020104" pitchFamily="18" charset="0"/>
                <a:ea typeface="Segoe UI Black" panose="020B0A02040204020203" pitchFamily="34" charset="0"/>
                <a:cs typeface="Segoe UI Black" panose="020B0A02040204020203" pitchFamily="34" charset="0"/>
              </a:rPr>
              <a:t>MAJOR PREMISE</a:t>
            </a:r>
            <a:r>
              <a:rPr lang="en-US" dirty="0">
                <a:effectLst>
                  <a:outerShdw blurRad="38100" dist="38100" dir="2700000" algn="tl">
                    <a:srgbClr val="000000">
                      <a:alpha val="43137"/>
                    </a:srgbClr>
                  </a:outerShdw>
                </a:effectLst>
                <a:latin typeface="Rockwell Condensed" panose="02060603050405020104" pitchFamily="18" charset="0"/>
                <a:ea typeface="Segoe UI Black" panose="020B0A02040204020203" pitchFamily="34" charset="0"/>
                <a:cs typeface="Segoe UI Black" panose="020B0A02040204020203" pitchFamily="34" charset="0"/>
              </a:rPr>
              <a:t>: </a:t>
            </a:r>
            <a:r>
              <a:rPr lang="en-US" spc="-150"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no one can know the mind of the Lord (2:9, 11)</a:t>
            </a:r>
          </a:p>
          <a:p>
            <a:pPr algn="l"/>
            <a:r>
              <a:rPr lang="en-US" u="sng" dirty="0">
                <a:effectLst>
                  <a:outerShdw blurRad="38100" dist="38100" dir="2700000" algn="tl">
                    <a:srgbClr val="000000">
                      <a:alpha val="43137"/>
                    </a:srgbClr>
                  </a:outerShdw>
                </a:effectLst>
                <a:latin typeface="Rockwell Condensed" panose="02060603050405020104" pitchFamily="18" charset="0"/>
                <a:ea typeface="Segoe UI Black" panose="020B0A02040204020203" pitchFamily="34" charset="0"/>
                <a:cs typeface="Segoe UI Black" panose="020B0A02040204020203" pitchFamily="34" charset="0"/>
              </a:rPr>
              <a:t>MINOR PREMISE</a:t>
            </a:r>
            <a:r>
              <a:rPr lang="en-US" dirty="0">
                <a:effectLst>
                  <a:outerShdw blurRad="38100" dist="38100" dir="2700000" algn="tl">
                    <a:srgbClr val="000000">
                      <a:alpha val="43137"/>
                    </a:srgbClr>
                  </a:outerShdw>
                </a:effectLst>
                <a:latin typeface="Rockwell Condensed" panose="02060603050405020104" pitchFamily="18" charset="0"/>
                <a:ea typeface="Segoe UI Black" panose="020B0A02040204020203" pitchFamily="34" charset="0"/>
                <a:cs typeface="Segoe UI Black" panose="020B0A02040204020203" pitchFamily="34" charset="0"/>
              </a:rPr>
              <a:t>: </a:t>
            </a:r>
            <a:r>
              <a:rPr lang="en-US" spc="-150"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God has revealed His mind to us (2:10, 12, 13)</a:t>
            </a:r>
          </a:p>
          <a:p>
            <a:pPr algn="l"/>
            <a:r>
              <a:rPr lang="en-US" u="sng" dirty="0">
                <a:effectLst>
                  <a:outerShdw blurRad="38100" dist="38100" dir="2700000" algn="tl">
                    <a:srgbClr val="000000">
                      <a:alpha val="43137"/>
                    </a:srgbClr>
                  </a:outerShdw>
                </a:effectLst>
                <a:latin typeface="Rockwell Condensed" panose="02060603050405020104" pitchFamily="18" charset="0"/>
                <a:ea typeface="Segoe UI Black" panose="020B0A02040204020203" pitchFamily="34" charset="0"/>
                <a:cs typeface="Segoe UI Black" panose="020B0A02040204020203" pitchFamily="34" charset="0"/>
              </a:rPr>
              <a:t>CONCLUSION</a:t>
            </a:r>
            <a:r>
              <a:rPr lang="en-US" dirty="0">
                <a:effectLst>
                  <a:outerShdw blurRad="38100" dist="38100" dir="2700000" algn="tl">
                    <a:srgbClr val="000000">
                      <a:alpha val="43137"/>
                    </a:srgbClr>
                  </a:outerShdw>
                </a:effectLst>
                <a:latin typeface="Rockwell Condensed" panose="02060603050405020104" pitchFamily="18" charset="0"/>
                <a:ea typeface="Segoe UI Black" panose="020B0A02040204020203" pitchFamily="34" charset="0"/>
                <a:cs typeface="Segoe UI Black" panose="020B0A02040204020203" pitchFamily="34" charset="0"/>
              </a:rPr>
              <a:t>: 	</a:t>
            </a:r>
            <a:r>
              <a:rPr lang="en-US" spc="-150"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no one can rightly judge us without seeking </a:t>
            </a:r>
            <a:br>
              <a:rPr lang="en-US" spc="-150"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US" spc="-150"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		to instruct the Lord (2:14-16)</a:t>
            </a:r>
          </a:p>
        </p:txBody>
      </p:sp>
    </p:spTree>
    <p:extLst>
      <p:ext uri="{BB962C8B-B14F-4D97-AF65-F5344CB8AC3E}">
        <p14:creationId xmlns:p14="http://schemas.microsoft.com/office/powerpoint/2010/main" val="700659151"/>
      </p:ext>
    </p:extLst>
  </p:cSld>
  <p:clrMapOvr>
    <a:masterClrMapping/>
  </p:clrMapOvr>
  <mc:AlternateContent xmlns:mc="http://schemas.openxmlformats.org/markup-compatibility/2006" xmlns:p14="http://schemas.microsoft.com/office/powerpoint/2010/main">
    <mc:Choice Requires="p14">
      <p:transition spd="slow" p14:dur="3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2315</TotalTime>
  <Words>678</Words>
  <Application>Microsoft Office PowerPoint</Application>
  <PresentationFormat>On-screen Show (16:9)</PresentationFormat>
  <Paragraphs>48</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Book Antiqua</vt:lpstr>
      <vt:lpstr>Calibri</vt:lpstr>
      <vt:lpstr>Candara</vt:lpstr>
      <vt:lpstr>Georgia</vt:lpstr>
      <vt:lpstr>Rockwell Condensed</vt:lpstr>
      <vt:lpstr>Segoe UI Black</vt:lpstr>
      <vt:lpstr>Segoe UI Light</vt:lpstr>
      <vt:lpstr>Segoe UI Semibold</vt:lpstr>
      <vt:lpstr>Tahoma</vt:lpstr>
      <vt:lpstr>Wingdings</vt:lpstr>
      <vt:lpstr>Default</vt:lpstr>
      <vt:lpstr>What Has GOD Given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Wallace</cp:lastModifiedBy>
  <cp:revision>31</cp:revision>
  <dcterms:created xsi:type="dcterms:W3CDTF">2014-03-26T14:03:34Z</dcterms:created>
  <dcterms:modified xsi:type="dcterms:W3CDTF">2018-03-16T20:50:35Z</dcterms:modified>
</cp:coreProperties>
</file>